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58" r:id="rId1"/>
  </p:sldMasterIdLst>
  <p:notesMasterIdLst>
    <p:notesMasterId r:id="rId54"/>
  </p:notesMasterIdLst>
  <p:handoutMasterIdLst>
    <p:handoutMasterId r:id="rId55"/>
  </p:handoutMasterIdLst>
  <p:sldIdLst>
    <p:sldId id="528" r:id="rId2"/>
    <p:sldId id="570" r:id="rId3"/>
    <p:sldId id="571" r:id="rId4"/>
    <p:sldId id="573" r:id="rId5"/>
    <p:sldId id="572" r:id="rId6"/>
    <p:sldId id="574" r:id="rId7"/>
    <p:sldId id="575" r:id="rId8"/>
    <p:sldId id="403" r:id="rId9"/>
    <p:sldId id="424" r:id="rId10"/>
    <p:sldId id="430" r:id="rId11"/>
    <p:sldId id="556" r:id="rId12"/>
    <p:sldId id="475" r:id="rId13"/>
    <p:sldId id="563" r:id="rId14"/>
    <p:sldId id="404" r:id="rId15"/>
    <p:sldId id="478" r:id="rId16"/>
    <p:sldId id="413" r:id="rId17"/>
    <p:sldId id="415" r:id="rId18"/>
    <p:sldId id="565" r:id="rId19"/>
    <p:sldId id="494" r:id="rId20"/>
    <p:sldId id="495" r:id="rId21"/>
    <p:sldId id="496" r:id="rId22"/>
    <p:sldId id="497" r:id="rId23"/>
    <p:sldId id="482" r:id="rId24"/>
    <p:sldId id="422" r:id="rId25"/>
    <p:sldId id="566" r:id="rId26"/>
    <p:sldId id="484" r:id="rId27"/>
    <p:sldId id="498" r:id="rId28"/>
    <p:sldId id="561" r:id="rId29"/>
    <p:sldId id="562" r:id="rId30"/>
    <p:sldId id="568" r:id="rId31"/>
    <p:sldId id="486" r:id="rId32"/>
    <p:sldId id="488" r:id="rId33"/>
    <p:sldId id="489" r:id="rId34"/>
    <p:sldId id="490" r:id="rId35"/>
    <p:sldId id="491" r:id="rId36"/>
    <p:sldId id="493" r:id="rId37"/>
    <p:sldId id="420" r:id="rId38"/>
    <p:sldId id="500" r:id="rId39"/>
    <p:sldId id="567" r:id="rId40"/>
    <p:sldId id="506" r:id="rId41"/>
    <p:sldId id="501" r:id="rId42"/>
    <p:sldId id="558" r:id="rId43"/>
    <p:sldId id="559" r:id="rId44"/>
    <p:sldId id="560" r:id="rId45"/>
    <p:sldId id="502" r:id="rId46"/>
    <p:sldId id="504" r:id="rId47"/>
    <p:sldId id="531" r:id="rId48"/>
    <p:sldId id="460" r:id="rId49"/>
    <p:sldId id="505" r:id="rId50"/>
    <p:sldId id="462" r:id="rId51"/>
    <p:sldId id="463" r:id="rId52"/>
    <p:sldId id="473" r:id="rId5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2" pos="2303">
          <p15:clr>
            <a:srgbClr val="A4A3A4"/>
          </p15:clr>
        </p15:guide>
        <p15:guide id="3" orient="horz"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01A"/>
    <a:srgbClr val="CC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30" autoAdjust="0"/>
    <p:restoredTop sz="63154" autoAdjust="0"/>
  </p:normalViewPr>
  <p:slideViewPr>
    <p:cSldViewPr>
      <p:cViewPr varScale="1">
        <p:scale>
          <a:sx n="77" d="100"/>
          <a:sy n="77" d="100"/>
        </p:scale>
        <p:origin x="2056" y="184"/>
      </p:cViewPr>
      <p:guideLst/>
    </p:cSldViewPr>
  </p:slideViewPr>
  <p:notesTextViewPr>
    <p:cViewPr>
      <p:scale>
        <a:sx n="1" d="1"/>
        <a:sy n="1" d="1"/>
      </p:scale>
      <p:origin x="0" y="0"/>
    </p:cViewPr>
  </p:notesTextViewPr>
  <p:notesViewPr>
    <p:cSldViewPr>
      <p:cViewPr varScale="1">
        <p:scale>
          <a:sx n="67" d="100"/>
          <a:sy n="67" d="100"/>
        </p:scale>
        <p:origin x="2970" y="66"/>
      </p:cViewPr>
      <p:guideLst>
        <p:guide pos="2303"/>
        <p:guide orient="horz"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11101-C0C1-4100-8A18-6AB3CA92A3C5}"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FD62E22B-F74E-4982-9499-A50CA6BE224A}">
      <dgm:prSet custT="1"/>
      <dgm:spPr/>
      <dgm:t>
        <a:bodyPr/>
        <a:lstStyle/>
        <a:p>
          <a:pPr>
            <a:lnSpc>
              <a:spcPct val="100000"/>
            </a:lnSpc>
          </a:pPr>
          <a:r>
            <a:rPr lang="en-US" sz="1100" b="1" dirty="0">
              <a:latin typeface="Helvetica Neue" panose="02000503000000020004" pitchFamily="2" charset="0"/>
              <a:ea typeface="Helvetica Neue" panose="02000503000000020004" pitchFamily="2" charset="0"/>
              <a:cs typeface="Helvetica Neue" panose="02000503000000020004" pitchFamily="2" charset="0"/>
            </a:rPr>
            <a:t>The defining questions of computer science are: </a:t>
          </a:r>
          <a:r>
            <a:rPr lang="en-US" sz="1100" b="0" i="0" u="none" strike="noStrike" cap="none" dirty="0">
              <a:solidFill>
                <a:srgbClr val="434343"/>
              </a:solidFill>
              <a:latin typeface="Helvetica Neue"/>
              <a:ea typeface="Helvetica Neue"/>
              <a:cs typeface="Helvetica Neue"/>
              <a:sym typeface="Arial"/>
            </a:rPr>
            <a:t>How can we manually program computers to perform specific functions and solve problems, and which problems are inherently intractable?</a:t>
          </a:r>
        </a:p>
      </dgm:t>
    </dgm:pt>
    <dgm:pt modelId="{81E7DED4-944A-4C1E-B782-3BB879F1697D}" type="parTrans" cxnId="{8918A5FE-A135-4056-83CA-B6716A0F3E0C}">
      <dgm:prSet/>
      <dgm:spPr/>
      <dgm:t>
        <a:bodyPr/>
        <a:lstStyle/>
        <a:p>
          <a:endParaRPr lang="en-US"/>
        </a:p>
      </dgm:t>
    </dgm:pt>
    <dgm:pt modelId="{E9C0FABD-F98B-4449-A3E8-7F69B203ABE1}" type="sibTrans" cxnId="{8918A5FE-A135-4056-83CA-B6716A0F3E0C}">
      <dgm:prSet/>
      <dgm:spPr/>
      <dgm:t>
        <a:bodyPr/>
        <a:lstStyle/>
        <a:p>
          <a:pPr>
            <a:lnSpc>
              <a:spcPct val="100000"/>
            </a:lnSpc>
          </a:pPr>
          <a:endParaRPr lang="en-US"/>
        </a:p>
      </dgm:t>
    </dgm:pt>
    <dgm:pt modelId="{63DA876C-AF17-49BB-9227-4E796B477008}">
      <dgm:prSet/>
      <dgm:spPr/>
      <dgm:t>
        <a:bodyPr/>
        <a:lstStyle/>
        <a:p>
          <a:pPr>
            <a:lnSpc>
              <a:spcPct val="100000"/>
            </a:lnSpc>
          </a:pPr>
          <a:r>
            <a:rPr lang="en-US" b="1" dirty="0">
              <a:latin typeface="Helvetica Neue" panose="02000503000000020004" pitchFamily="2" charset="0"/>
              <a:ea typeface="Helvetica Neue" panose="02000503000000020004" pitchFamily="2" charset="0"/>
              <a:cs typeface="Helvetica Neue" panose="02000503000000020004" pitchFamily="2" charset="0"/>
            </a:rPr>
            <a:t>The questions that largely define statistics are:          </a:t>
          </a:r>
          <a:r>
            <a:rPr lang="en-US" dirty="0">
              <a:latin typeface="Helvetica Neue" panose="02000503000000020004" pitchFamily="2" charset="0"/>
              <a:ea typeface="Helvetica Neue" panose="02000503000000020004" pitchFamily="2" charset="0"/>
              <a:cs typeface="Helvetica Neue" panose="02000503000000020004" pitchFamily="2" charset="0"/>
            </a:rPr>
            <a:t>What can we infer from historical information to predict the future? What conclusions can be inferred from data?</a:t>
          </a:r>
        </a:p>
      </dgm:t>
    </dgm:pt>
    <dgm:pt modelId="{C4FBB6AC-0B88-4380-B97A-31293C337C7D}" type="parTrans" cxnId="{132C33AA-0860-46B9-8616-9BA6FBF01535}">
      <dgm:prSet/>
      <dgm:spPr/>
      <dgm:t>
        <a:bodyPr/>
        <a:lstStyle/>
        <a:p>
          <a:endParaRPr lang="en-US"/>
        </a:p>
      </dgm:t>
    </dgm:pt>
    <dgm:pt modelId="{80B2C7FA-1338-4558-8124-526D30584DF1}" type="sibTrans" cxnId="{132C33AA-0860-46B9-8616-9BA6FBF01535}">
      <dgm:prSet/>
      <dgm:spPr/>
      <dgm:t>
        <a:bodyPr/>
        <a:lstStyle/>
        <a:p>
          <a:pPr>
            <a:lnSpc>
              <a:spcPct val="100000"/>
            </a:lnSpc>
          </a:pPr>
          <a:endParaRPr lang="en-US"/>
        </a:p>
      </dgm:t>
    </dgm:pt>
    <dgm:pt modelId="{A3FDBB56-A886-4DDF-8AC8-002F2711C377}">
      <dgm:prSet/>
      <dgm:spPr/>
      <dgm:t>
        <a:bodyPr/>
        <a:lstStyle/>
        <a:p>
          <a:pPr>
            <a:lnSpc>
              <a:spcPct val="100000"/>
            </a:lnSpc>
          </a:pPr>
          <a:r>
            <a:rPr lang="en-US" b="1" dirty="0">
              <a:latin typeface="Helvetica Neue" panose="02000503000000020004" pitchFamily="2" charset="0"/>
              <a:ea typeface="Helvetica Neue" panose="02000503000000020004" pitchFamily="2" charset="0"/>
              <a:cs typeface="Helvetica Neue" panose="02000503000000020004" pitchFamily="2" charset="0"/>
            </a:rPr>
            <a:t>The defining questions for machine learning are:</a:t>
          </a:r>
          <a:r>
            <a:rPr lang="en-US" dirty="0">
              <a:latin typeface="Helvetica Neue" panose="02000503000000020004" pitchFamily="2" charset="0"/>
              <a:ea typeface="Helvetica Neue" panose="02000503000000020004" pitchFamily="2" charset="0"/>
              <a:cs typeface="Helvetica Neue" panose="02000503000000020004" pitchFamily="2" charset="0"/>
            </a:rPr>
            <a:t>         How can we build systems that automatically improve with experience? Can we get computers to decide for themselves what computational architectures and algorithms are most effective for manipulating data to reach a specific outcome?</a:t>
          </a:r>
        </a:p>
      </dgm:t>
    </dgm:pt>
    <dgm:pt modelId="{3501CA91-A1BF-4D84-9595-300FDF8A1342}" type="parTrans" cxnId="{F4F0B622-DE00-49F7-A456-12B6C1F65F00}">
      <dgm:prSet/>
      <dgm:spPr/>
      <dgm:t>
        <a:bodyPr/>
        <a:lstStyle/>
        <a:p>
          <a:endParaRPr lang="en-US"/>
        </a:p>
      </dgm:t>
    </dgm:pt>
    <dgm:pt modelId="{B5DAA1DD-5326-4C19-9162-A14B2FC75B0C}" type="sibTrans" cxnId="{F4F0B622-DE00-49F7-A456-12B6C1F65F00}">
      <dgm:prSet/>
      <dgm:spPr/>
      <dgm:t>
        <a:bodyPr/>
        <a:lstStyle/>
        <a:p>
          <a:endParaRPr lang="en-US"/>
        </a:p>
      </dgm:t>
    </dgm:pt>
    <dgm:pt modelId="{D27866F2-3F37-4B6C-A7F5-4652DAADB7C2}" type="pres">
      <dgm:prSet presAssocID="{7F511101-C0C1-4100-8A18-6AB3CA92A3C5}" presName="root" presStyleCnt="0">
        <dgm:presLayoutVars>
          <dgm:dir/>
          <dgm:resizeHandles val="exact"/>
        </dgm:presLayoutVars>
      </dgm:prSet>
      <dgm:spPr/>
    </dgm:pt>
    <dgm:pt modelId="{D63D4543-87C4-42BB-B3B0-20F4D3C128A4}" type="pres">
      <dgm:prSet presAssocID="{7F511101-C0C1-4100-8A18-6AB3CA92A3C5}" presName="container" presStyleCnt="0">
        <dgm:presLayoutVars>
          <dgm:dir/>
          <dgm:resizeHandles val="exact"/>
        </dgm:presLayoutVars>
      </dgm:prSet>
      <dgm:spPr/>
    </dgm:pt>
    <dgm:pt modelId="{BD3FAFD6-9470-4B20-BD3A-B7AE55876AFD}" type="pres">
      <dgm:prSet presAssocID="{FD62E22B-F74E-4982-9499-A50CA6BE224A}" presName="compNode" presStyleCnt="0"/>
      <dgm:spPr/>
    </dgm:pt>
    <dgm:pt modelId="{6C481B7F-79EF-4D8B-9B31-0CA6DFE471A5}" type="pres">
      <dgm:prSet presAssocID="{FD62E22B-F74E-4982-9499-A50CA6BE224A}" presName="iconBgRect" presStyleLbl="bgShp" presStyleIdx="0" presStyleCnt="3"/>
      <dgm:spPr/>
    </dgm:pt>
    <dgm:pt modelId="{2415BFD9-5CB7-42DE-A1E7-24FD4EAF0FFE}" type="pres">
      <dgm:prSet presAssocID="{FD62E22B-F74E-4982-9499-A50CA6BE224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71E1598B-A274-4C49-A9D3-B8089071BEEB}" type="pres">
      <dgm:prSet presAssocID="{FD62E22B-F74E-4982-9499-A50CA6BE224A}" presName="spaceRect" presStyleCnt="0"/>
      <dgm:spPr/>
    </dgm:pt>
    <dgm:pt modelId="{5AF77782-7A94-451D-8CAC-DCF3BC1444AE}" type="pres">
      <dgm:prSet presAssocID="{FD62E22B-F74E-4982-9499-A50CA6BE224A}" presName="textRect" presStyleLbl="revTx" presStyleIdx="0" presStyleCnt="3">
        <dgm:presLayoutVars>
          <dgm:chMax val="1"/>
          <dgm:chPref val="1"/>
        </dgm:presLayoutVars>
      </dgm:prSet>
      <dgm:spPr/>
    </dgm:pt>
    <dgm:pt modelId="{3CF2119D-F60F-47ED-99CB-5BEA21960E7D}" type="pres">
      <dgm:prSet presAssocID="{E9C0FABD-F98B-4449-A3E8-7F69B203ABE1}" presName="sibTrans" presStyleLbl="sibTrans2D1" presStyleIdx="0" presStyleCnt="0"/>
      <dgm:spPr/>
    </dgm:pt>
    <dgm:pt modelId="{94DAC136-EED0-46CD-BC7C-2ED57C56EC4C}" type="pres">
      <dgm:prSet presAssocID="{63DA876C-AF17-49BB-9227-4E796B477008}" presName="compNode" presStyleCnt="0"/>
      <dgm:spPr/>
    </dgm:pt>
    <dgm:pt modelId="{6707A2EC-7961-490B-91BE-DD638CECDF9B}" type="pres">
      <dgm:prSet presAssocID="{63DA876C-AF17-49BB-9227-4E796B477008}" presName="iconBgRect" presStyleLbl="bgShp" presStyleIdx="1" presStyleCnt="3"/>
      <dgm:spPr/>
    </dgm:pt>
    <dgm:pt modelId="{777031C0-C696-4324-B7BE-F51F528202C7}" type="pres">
      <dgm:prSet presAssocID="{63DA876C-AF17-49BB-9227-4E796B4770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8722E8DC-433D-422E-B428-4CE70A2686EE}" type="pres">
      <dgm:prSet presAssocID="{63DA876C-AF17-49BB-9227-4E796B477008}" presName="spaceRect" presStyleCnt="0"/>
      <dgm:spPr/>
    </dgm:pt>
    <dgm:pt modelId="{2371C51F-4BD4-45D6-8A39-0A9D230A178A}" type="pres">
      <dgm:prSet presAssocID="{63DA876C-AF17-49BB-9227-4E796B477008}" presName="textRect" presStyleLbl="revTx" presStyleIdx="1" presStyleCnt="3" custScaleX="119867">
        <dgm:presLayoutVars>
          <dgm:chMax val="1"/>
          <dgm:chPref val="1"/>
        </dgm:presLayoutVars>
      </dgm:prSet>
      <dgm:spPr/>
    </dgm:pt>
    <dgm:pt modelId="{7236D800-D1CA-4783-8313-12D608497611}" type="pres">
      <dgm:prSet presAssocID="{80B2C7FA-1338-4558-8124-526D30584DF1}" presName="sibTrans" presStyleLbl="sibTrans2D1" presStyleIdx="0" presStyleCnt="0"/>
      <dgm:spPr/>
    </dgm:pt>
    <dgm:pt modelId="{82B421A2-7826-4430-8568-2ABAB3D1A67A}" type="pres">
      <dgm:prSet presAssocID="{A3FDBB56-A886-4DDF-8AC8-002F2711C377}" presName="compNode" presStyleCnt="0"/>
      <dgm:spPr/>
    </dgm:pt>
    <dgm:pt modelId="{851C3BD3-3F51-450B-8472-58C9A71BAEAA}" type="pres">
      <dgm:prSet presAssocID="{A3FDBB56-A886-4DDF-8AC8-002F2711C377}" presName="iconBgRect" presStyleLbl="bgShp" presStyleIdx="2" presStyleCnt="3"/>
      <dgm:spPr/>
    </dgm:pt>
    <dgm:pt modelId="{723858D6-6571-4AC3-80EB-CEC04997ABB3}" type="pres">
      <dgm:prSet presAssocID="{A3FDBB56-A886-4DDF-8AC8-002F2711C37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7283721-04C5-4F28-8268-F68AA74214A0}" type="pres">
      <dgm:prSet presAssocID="{A3FDBB56-A886-4DDF-8AC8-002F2711C377}" presName="spaceRect" presStyleCnt="0"/>
      <dgm:spPr/>
    </dgm:pt>
    <dgm:pt modelId="{CB826619-2383-4A89-B169-671EBAFEF626}" type="pres">
      <dgm:prSet presAssocID="{A3FDBB56-A886-4DDF-8AC8-002F2711C377}" presName="textRect" presStyleLbl="revTx" presStyleIdx="2" presStyleCnt="3" custScaleX="116797">
        <dgm:presLayoutVars>
          <dgm:chMax val="1"/>
          <dgm:chPref val="1"/>
        </dgm:presLayoutVars>
      </dgm:prSet>
      <dgm:spPr/>
    </dgm:pt>
  </dgm:ptLst>
  <dgm:cxnLst>
    <dgm:cxn modelId="{F0766402-DD6C-4566-A7D0-2B20384EF0C8}" type="presOf" srcId="{63DA876C-AF17-49BB-9227-4E796B477008}" destId="{2371C51F-4BD4-45D6-8A39-0A9D230A178A}" srcOrd="0" destOrd="0" presId="urn:microsoft.com/office/officeart/2018/2/layout/IconCircleList"/>
    <dgm:cxn modelId="{98D9D719-2D2D-45FB-AB06-6E293FD80985}" type="presOf" srcId="{FD62E22B-F74E-4982-9499-A50CA6BE224A}" destId="{5AF77782-7A94-451D-8CAC-DCF3BC1444AE}" srcOrd="0" destOrd="0" presId="urn:microsoft.com/office/officeart/2018/2/layout/IconCircleList"/>
    <dgm:cxn modelId="{F4F0B622-DE00-49F7-A456-12B6C1F65F00}" srcId="{7F511101-C0C1-4100-8A18-6AB3CA92A3C5}" destId="{A3FDBB56-A886-4DDF-8AC8-002F2711C377}" srcOrd="2" destOrd="0" parTransId="{3501CA91-A1BF-4D84-9595-300FDF8A1342}" sibTransId="{B5DAA1DD-5326-4C19-9162-A14B2FC75B0C}"/>
    <dgm:cxn modelId="{4AA24369-B885-49D4-B5F8-14D76C417467}" type="presOf" srcId="{A3FDBB56-A886-4DDF-8AC8-002F2711C377}" destId="{CB826619-2383-4A89-B169-671EBAFEF626}" srcOrd="0" destOrd="0" presId="urn:microsoft.com/office/officeart/2018/2/layout/IconCircleList"/>
    <dgm:cxn modelId="{03017F97-8C21-453F-BAAC-FB0D736B3EDA}" type="presOf" srcId="{7F511101-C0C1-4100-8A18-6AB3CA92A3C5}" destId="{D27866F2-3F37-4B6C-A7F5-4652DAADB7C2}" srcOrd="0" destOrd="0" presId="urn:microsoft.com/office/officeart/2018/2/layout/IconCircleList"/>
    <dgm:cxn modelId="{132C33AA-0860-46B9-8616-9BA6FBF01535}" srcId="{7F511101-C0C1-4100-8A18-6AB3CA92A3C5}" destId="{63DA876C-AF17-49BB-9227-4E796B477008}" srcOrd="1" destOrd="0" parTransId="{C4FBB6AC-0B88-4380-B97A-31293C337C7D}" sibTransId="{80B2C7FA-1338-4558-8124-526D30584DF1}"/>
    <dgm:cxn modelId="{A56985AE-B82D-4A7B-899C-17B0CCBEC6E0}" type="presOf" srcId="{E9C0FABD-F98B-4449-A3E8-7F69B203ABE1}" destId="{3CF2119D-F60F-47ED-99CB-5BEA21960E7D}" srcOrd="0" destOrd="0" presId="urn:microsoft.com/office/officeart/2018/2/layout/IconCircleList"/>
    <dgm:cxn modelId="{ADA53DF8-5AA0-4C1C-8691-FA647A70350A}" type="presOf" srcId="{80B2C7FA-1338-4558-8124-526D30584DF1}" destId="{7236D800-D1CA-4783-8313-12D608497611}" srcOrd="0" destOrd="0" presId="urn:microsoft.com/office/officeart/2018/2/layout/IconCircleList"/>
    <dgm:cxn modelId="{8918A5FE-A135-4056-83CA-B6716A0F3E0C}" srcId="{7F511101-C0C1-4100-8A18-6AB3CA92A3C5}" destId="{FD62E22B-F74E-4982-9499-A50CA6BE224A}" srcOrd="0" destOrd="0" parTransId="{81E7DED4-944A-4C1E-B782-3BB879F1697D}" sibTransId="{E9C0FABD-F98B-4449-A3E8-7F69B203ABE1}"/>
    <dgm:cxn modelId="{DC5E59B4-B1D5-4D46-9CEC-CC5E3049D609}" type="presParOf" srcId="{D27866F2-3F37-4B6C-A7F5-4652DAADB7C2}" destId="{D63D4543-87C4-42BB-B3B0-20F4D3C128A4}" srcOrd="0" destOrd="0" presId="urn:microsoft.com/office/officeart/2018/2/layout/IconCircleList"/>
    <dgm:cxn modelId="{7D25AEF4-FC60-448A-9237-FE28C6A935C4}" type="presParOf" srcId="{D63D4543-87C4-42BB-B3B0-20F4D3C128A4}" destId="{BD3FAFD6-9470-4B20-BD3A-B7AE55876AFD}" srcOrd="0" destOrd="0" presId="urn:microsoft.com/office/officeart/2018/2/layout/IconCircleList"/>
    <dgm:cxn modelId="{7FC4B0E3-C461-4835-9294-856CC585E203}" type="presParOf" srcId="{BD3FAFD6-9470-4B20-BD3A-B7AE55876AFD}" destId="{6C481B7F-79EF-4D8B-9B31-0CA6DFE471A5}" srcOrd="0" destOrd="0" presId="urn:microsoft.com/office/officeart/2018/2/layout/IconCircleList"/>
    <dgm:cxn modelId="{753FE451-3DA7-4C60-B835-48B7C2FD6781}" type="presParOf" srcId="{BD3FAFD6-9470-4B20-BD3A-B7AE55876AFD}" destId="{2415BFD9-5CB7-42DE-A1E7-24FD4EAF0FFE}" srcOrd="1" destOrd="0" presId="urn:microsoft.com/office/officeart/2018/2/layout/IconCircleList"/>
    <dgm:cxn modelId="{5106A80A-A602-4899-8F75-182E55E4FFC6}" type="presParOf" srcId="{BD3FAFD6-9470-4B20-BD3A-B7AE55876AFD}" destId="{71E1598B-A274-4C49-A9D3-B8089071BEEB}" srcOrd="2" destOrd="0" presId="urn:microsoft.com/office/officeart/2018/2/layout/IconCircleList"/>
    <dgm:cxn modelId="{36D8ABD3-61C1-4D56-AE66-86C40117B0DC}" type="presParOf" srcId="{BD3FAFD6-9470-4B20-BD3A-B7AE55876AFD}" destId="{5AF77782-7A94-451D-8CAC-DCF3BC1444AE}" srcOrd="3" destOrd="0" presId="urn:microsoft.com/office/officeart/2018/2/layout/IconCircleList"/>
    <dgm:cxn modelId="{2779521F-F7F7-4AC6-8C35-637E948DBEEE}" type="presParOf" srcId="{D63D4543-87C4-42BB-B3B0-20F4D3C128A4}" destId="{3CF2119D-F60F-47ED-99CB-5BEA21960E7D}" srcOrd="1" destOrd="0" presId="urn:microsoft.com/office/officeart/2018/2/layout/IconCircleList"/>
    <dgm:cxn modelId="{07589CE4-6C99-49C4-8B07-5150A158E8F9}" type="presParOf" srcId="{D63D4543-87C4-42BB-B3B0-20F4D3C128A4}" destId="{94DAC136-EED0-46CD-BC7C-2ED57C56EC4C}" srcOrd="2" destOrd="0" presId="urn:microsoft.com/office/officeart/2018/2/layout/IconCircleList"/>
    <dgm:cxn modelId="{4C07C18B-D049-423A-9E95-000F1BA2DB55}" type="presParOf" srcId="{94DAC136-EED0-46CD-BC7C-2ED57C56EC4C}" destId="{6707A2EC-7961-490B-91BE-DD638CECDF9B}" srcOrd="0" destOrd="0" presId="urn:microsoft.com/office/officeart/2018/2/layout/IconCircleList"/>
    <dgm:cxn modelId="{8DE94DC1-C433-4FB4-88C2-11C9D5BE0FFD}" type="presParOf" srcId="{94DAC136-EED0-46CD-BC7C-2ED57C56EC4C}" destId="{777031C0-C696-4324-B7BE-F51F528202C7}" srcOrd="1" destOrd="0" presId="urn:microsoft.com/office/officeart/2018/2/layout/IconCircleList"/>
    <dgm:cxn modelId="{6F857681-5D80-4D1D-9519-F88E5849D178}" type="presParOf" srcId="{94DAC136-EED0-46CD-BC7C-2ED57C56EC4C}" destId="{8722E8DC-433D-422E-B428-4CE70A2686EE}" srcOrd="2" destOrd="0" presId="urn:microsoft.com/office/officeart/2018/2/layout/IconCircleList"/>
    <dgm:cxn modelId="{C24596DD-0FE7-4ECF-BBFE-275C58ECE556}" type="presParOf" srcId="{94DAC136-EED0-46CD-BC7C-2ED57C56EC4C}" destId="{2371C51F-4BD4-45D6-8A39-0A9D230A178A}" srcOrd="3" destOrd="0" presId="urn:microsoft.com/office/officeart/2018/2/layout/IconCircleList"/>
    <dgm:cxn modelId="{6A82D88A-91B6-43BD-8E1D-C0B5FF509EA6}" type="presParOf" srcId="{D63D4543-87C4-42BB-B3B0-20F4D3C128A4}" destId="{7236D800-D1CA-4783-8313-12D608497611}" srcOrd="3" destOrd="0" presId="urn:microsoft.com/office/officeart/2018/2/layout/IconCircleList"/>
    <dgm:cxn modelId="{21883818-857A-4FCB-895C-DB658B76A506}" type="presParOf" srcId="{D63D4543-87C4-42BB-B3B0-20F4D3C128A4}" destId="{82B421A2-7826-4430-8568-2ABAB3D1A67A}" srcOrd="4" destOrd="0" presId="urn:microsoft.com/office/officeart/2018/2/layout/IconCircleList"/>
    <dgm:cxn modelId="{95C0527B-0B0C-4755-B4E1-7ED1A8EE3135}" type="presParOf" srcId="{82B421A2-7826-4430-8568-2ABAB3D1A67A}" destId="{851C3BD3-3F51-450B-8472-58C9A71BAEAA}" srcOrd="0" destOrd="0" presId="urn:microsoft.com/office/officeart/2018/2/layout/IconCircleList"/>
    <dgm:cxn modelId="{85023B2F-B6C4-4D68-AA0D-7955DA2BE000}" type="presParOf" srcId="{82B421A2-7826-4430-8568-2ABAB3D1A67A}" destId="{723858D6-6571-4AC3-80EB-CEC04997ABB3}" srcOrd="1" destOrd="0" presId="urn:microsoft.com/office/officeart/2018/2/layout/IconCircleList"/>
    <dgm:cxn modelId="{FC8296E0-055F-4A8E-B0B9-8B572E5DB0B6}" type="presParOf" srcId="{82B421A2-7826-4430-8568-2ABAB3D1A67A}" destId="{D7283721-04C5-4F28-8268-F68AA74214A0}" srcOrd="2" destOrd="0" presId="urn:microsoft.com/office/officeart/2018/2/layout/IconCircleList"/>
    <dgm:cxn modelId="{DD36245C-DC0A-4DBF-98A3-37BB0731070C}" type="presParOf" srcId="{82B421A2-7826-4430-8568-2ABAB3D1A67A}" destId="{CB826619-2383-4A89-B169-671EBAFEF6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634ED9-E246-4D7C-97D4-726E526ED327}" type="doc">
      <dgm:prSet loTypeId="urn:microsoft.com/office/officeart/2005/8/layout/venn1" loCatId="relationship" qsTypeId="urn:microsoft.com/office/officeart/2005/8/quickstyle/simple1" qsCatId="simple" csTypeId="urn:microsoft.com/office/officeart/2005/8/colors/colorful5" csCatId="colorful" phldr="1"/>
      <dgm:spPr/>
    </dgm:pt>
    <dgm:pt modelId="{FED23A8C-8978-4352-ADB8-519FFA191FCB}">
      <dgm:prSet phldrT="[Text]"/>
      <dgm:spPr/>
      <dgm:t>
        <a:bodyPr/>
        <a:lstStyle/>
        <a:p>
          <a:r>
            <a:rPr lang="en-US" dirty="0"/>
            <a:t>Marketing Insight</a:t>
          </a:r>
        </a:p>
      </dgm:t>
    </dgm:pt>
    <dgm:pt modelId="{AD77C288-62A2-4A7A-89E9-FAAD6A744EF2}" type="parTrans" cxnId="{E14D52F9-7153-443C-9723-D13C1B4B4420}">
      <dgm:prSet/>
      <dgm:spPr/>
      <dgm:t>
        <a:bodyPr/>
        <a:lstStyle/>
        <a:p>
          <a:endParaRPr lang="en-US"/>
        </a:p>
      </dgm:t>
    </dgm:pt>
    <dgm:pt modelId="{7209A7D8-F041-4042-9C00-2711BD5117B1}" type="sibTrans" cxnId="{E14D52F9-7153-443C-9723-D13C1B4B4420}">
      <dgm:prSet/>
      <dgm:spPr/>
      <dgm:t>
        <a:bodyPr/>
        <a:lstStyle/>
        <a:p>
          <a:endParaRPr lang="en-US"/>
        </a:p>
      </dgm:t>
    </dgm:pt>
    <dgm:pt modelId="{39AA5E34-4C25-48D5-BA29-6A30C24DA398}">
      <dgm:prSet phldrT="[Text]"/>
      <dgm:spPr/>
      <dgm:t>
        <a:bodyPr/>
        <a:lstStyle/>
        <a:p>
          <a:pPr>
            <a:spcAft>
              <a:spcPts val="0"/>
            </a:spcAft>
          </a:pPr>
          <a:r>
            <a:rPr lang="en-US" dirty="0"/>
            <a:t>Math </a:t>
          </a:r>
        </a:p>
        <a:p>
          <a:pPr>
            <a:spcAft>
              <a:spcPts val="0"/>
            </a:spcAft>
          </a:pPr>
          <a:r>
            <a:rPr lang="en-US" dirty="0"/>
            <a:t>&amp;</a:t>
          </a:r>
        </a:p>
        <a:p>
          <a:pPr>
            <a:spcAft>
              <a:spcPts val="0"/>
            </a:spcAft>
          </a:pPr>
          <a:r>
            <a:rPr lang="en-US" dirty="0"/>
            <a:t>Statistics</a:t>
          </a:r>
        </a:p>
      </dgm:t>
    </dgm:pt>
    <dgm:pt modelId="{9577B14D-2FE4-4376-A3B3-5242AFA27484}" type="parTrans" cxnId="{790E4DD9-DCEB-499F-909D-81139DDF9EA5}">
      <dgm:prSet/>
      <dgm:spPr/>
      <dgm:t>
        <a:bodyPr/>
        <a:lstStyle/>
        <a:p>
          <a:endParaRPr lang="en-US"/>
        </a:p>
      </dgm:t>
    </dgm:pt>
    <dgm:pt modelId="{C72D5384-3512-4FAC-9A80-A1387AB66AD4}" type="sibTrans" cxnId="{790E4DD9-DCEB-499F-909D-81139DDF9EA5}">
      <dgm:prSet/>
      <dgm:spPr/>
      <dgm:t>
        <a:bodyPr/>
        <a:lstStyle/>
        <a:p>
          <a:endParaRPr lang="en-US"/>
        </a:p>
      </dgm:t>
    </dgm:pt>
    <dgm:pt modelId="{4512728C-FD9A-4E45-9970-E341B492F376}">
      <dgm:prSet phldrT="[Text]"/>
      <dgm:spPr/>
      <dgm:t>
        <a:bodyPr/>
        <a:lstStyle/>
        <a:p>
          <a:pPr>
            <a:spcAft>
              <a:spcPts val="0"/>
            </a:spcAft>
          </a:pPr>
          <a:r>
            <a:rPr lang="en-US" dirty="0"/>
            <a:t>Computer Science </a:t>
          </a:r>
        </a:p>
        <a:p>
          <a:pPr>
            <a:spcAft>
              <a:spcPts val="0"/>
            </a:spcAft>
          </a:pPr>
          <a:r>
            <a:rPr lang="en-US" dirty="0"/>
            <a:t>&amp;</a:t>
          </a:r>
        </a:p>
        <a:p>
          <a:pPr>
            <a:spcAft>
              <a:spcPts val="0"/>
            </a:spcAft>
          </a:pPr>
          <a:r>
            <a:rPr lang="en-US" dirty="0"/>
            <a:t> Coding</a:t>
          </a:r>
        </a:p>
      </dgm:t>
    </dgm:pt>
    <dgm:pt modelId="{BA50EF89-8F0B-434D-BF5A-F037B8C2CEC5}" type="parTrans" cxnId="{5B3D4856-1E9F-4AF6-9E60-4EF6547D5114}">
      <dgm:prSet/>
      <dgm:spPr/>
      <dgm:t>
        <a:bodyPr/>
        <a:lstStyle/>
        <a:p>
          <a:endParaRPr lang="en-US"/>
        </a:p>
      </dgm:t>
    </dgm:pt>
    <dgm:pt modelId="{8607B690-E3B3-4B31-A3B5-53A61CF9AE21}" type="sibTrans" cxnId="{5B3D4856-1E9F-4AF6-9E60-4EF6547D5114}">
      <dgm:prSet/>
      <dgm:spPr/>
      <dgm:t>
        <a:bodyPr/>
        <a:lstStyle/>
        <a:p>
          <a:endParaRPr lang="en-US"/>
        </a:p>
      </dgm:t>
    </dgm:pt>
    <dgm:pt modelId="{EC3CABAB-E541-4B1F-BFEA-0E179E3A3E98}" type="pres">
      <dgm:prSet presAssocID="{88634ED9-E246-4D7C-97D4-726E526ED327}" presName="compositeShape" presStyleCnt="0">
        <dgm:presLayoutVars>
          <dgm:chMax val="7"/>
          <dgm:dir/>
          <dgm:resizeHandles val="exact"/>
        </dgm:presLayoutVars>
      </dgm:prSet>
      <dgm:spPr/>
    </dgm:pt>
    <dgm:pt modelId="{C92F9148-47E9-4E12-8F8D-A8C914B2CB05}" type="pres">
      <dgm:prSet presAssocID="{FED23A8C-8978-4352-ADB8-519FFA191FCB}" presName="circ1" presStyleLbl="vennNode1" presStyleIdx="0" presStyleCnt="3"/>
      <dgm:spPr/>
    </dgm:pt>
    <dgm:pt modelId="{22F860EB-4CBD-42F4-B1C5-A05D551E4527}" type="pres">
      <dgm:prSet presAssocID="{FED23A8C-8978-4352-ADB8-519FFA191FCB}" presName="circ1Tx" presStyleLbl="revTx" presStyleIdx="0" presStyleCnt="0">
        <dgm:presLayoutVars>
          <dgm:chMax val="0"/>
          <dgm:chPref val="0"/>
          <dgm:bulletEnabled val="1"/>
        </dgm:presLayoutVars>
      </dgm:prSet>
      <dgm:spPr/>
    </dgm:pt>
    <dgm:pt modelId="{FD191D01-B4B2-4035-8917-C537BFEAA485}" type="pres">
      <dgm:prSet presAssocID="{39AA5E34-4C25-48D5-BA29-6A30C24DA398}" presName="circ2" presStyleLbl="vennNode1" presStyleIdx="1" presStyleCnt="3"/>
      <dgm:spPr/>
    </dgm:pt>
    <dgm:pt modelId="{48B5D60C-8742-4F70-92C5-2F4D16F81F2A}" type="pres">
      <dgm:prSet presAssocID="{39AA5E34-4C25-48D5-BA29-6A30C24DA398}" presName="circ2Tx" presStyleLbl="revTx" presStyleIdx="0" presStyleCnt="0">
        <dgm:presLayoutVars>
          <dgm:chMax val="0"/>
          <dgm:chPref val="0"/>
          <dgm:bulletEnabled val="1"/>
        </dgm:presLayoutVars>
      </dgm:prSet>
      <dgm:spPr/>
    </dgm:pt>
    <dgm:pt modelId="{A5D10817-1929-4043-A915-73139B9E4FDA}" type="pres">
      <dgm:prSet presAssocID="{4512728C-FD9A-4E45-9970-E341B492F376}" presName="circ3" presStyleLbl="vennNode1" presStyleIdx="2" presStyleCnt="3"/>
      <dgm:spPr/>
    </dgm:pt>
    <dgm:pt modelId="{69BFC79B-54BA-4BD4-986A-3CD856C0BA98}" type="pres">
      <dgm:prSet presAssocID="{4512728C-FD9A-4E45-9970-E341B492F376}" presName="circ3Tx" presStyleLbl="revTx" presStyleIdx="0" presStyleCnt="0">
        <dgm:presLayoutVars>
          <dgm:chMax val="0"/>
          <dgm:chPref val="0"/>
          <dgm:bulletEnabled val="1"/>
        </dgm:presLayoutVars>
      </dgm:prSet>
      <dgm:spPr/>
    </dgm:pt>
  </dgm:ptLst>
  <dgm:cxnLst>
    <dgm:cxn modelId="{A3F39721-7EBB-3B44-85DF-AF037C082709}" type="presOf" srcId="{39AA5E34-4C25-48D5-BA29-6A30C24DA398}" destId="{FD191D01-B4B2-4035-8917-C537BFEAA485}" srcOrd="0" destOrd="0" presId="urn:microsoft.com/office/officeart/2005/8/layout/venn1"/>
    <dgm:cxn modelId="{5B3D4856-1E9F-4AF6-9E60-4EF6547D5114}" srcId="{88634ED9-E246-4D7C-97D4-726E526ED327}" destId="{4512728C-FD9A-4E45-9970-E341B492F376}" srcOrd="2" destOrd="0" parTransId="{BA50EF89-8F0B-434D-BF5A-F037B8C2CEC5}" sibTransId="{8607B690-E3B3-4B31-A3B5-53A61CF9AE21}"/>
    <dgm:cxn modelId="{5E137F6C-1933-6849-918F-26DA1626106F}" type="presOf" srcId="{4512728C-FD9A-4E45-9970-E341B492F376}" destId="{A5D10817-1929-4043-A915-73139B9E4FDA}" srcOrd="0" destOrd="0" presId="urn:microsoft.com/office/officeart/2005/8/layout/venn1"/>
    <dgm:cxn modelId="{2E155891-1A6D-5A48-9A50-6D2784DE1E9B}" type="presOf" srcId="{FED23A8C-8978-4352-ADB8-519FFA191FCB}" destId="{22F860EB-4CBD-42F4-B1C5-A05D551E4527}" srcOrd="1" destOrd="0" presId="urn:microsoft.com/office/officeart/2005/8/layout/venn1"/>
    <dgm:cxn modelId="{A1BCA995-142D-CC42-A90E-8436DEB94BCF}" type="presOf" srcId="{88634ED9-E246-4D7C-97D4-726E526ED327}" destId="{EC3CABAB-E541-4B1F-BFEA-0E179E3A3E98}" srcOrd="0" destOrd="0" presId="urn:microsoft.com/office/officeart/2005/8/layout/venn1"/>
    <dgm:cxn modelId="{A2969FBB-D8C9-1244-B2C9-43E9E0E63210}" type="presOf" srcId="{39AA5E34-4C25-48D5-BA29-6A30C24DA398}" destId="{48B5D60C-8742-4F70-92C5-2F4D16F81F2A}" srcOrd="1" destOrd="0" presId="urn:microsoft.com/office/officeart/2005/8/layout/venn1"/>
    <dgm:cxn modelId="{EE2B5BBD-8A51-BF40-9E0B-C4F31A010928}" type="presOf" srcId="{4512728C-FD9A-4E45-9970-E341B492F376}" destId="{69BFC79B-54BA-4BD4-986A-3CD856C0BA98}" srcOrd="1" destOrd="0" presId="urn:microsoft.com/office/officeart/2005/8/layout/venn1"/>
    <dgm:cxn modelId="{790E4DD9-DCEB-499F-909D-81139DDF9EA5}" srcId="{88634ED9-E246-4D7C-97D4-726E526ED327}" destId="{39AA5E34-4C25-48D5-BA29-6A30C24DA398}" srcOrd="1" destOrd="0" parTransId="{9577B14D-2FE4-4376-A3B3-5242AFA27484}" sibTransId="{C72D5384-3512-4FAC-9A80-A1387AB66AD4}"/>
    <dgm:cxn modelId="{E14D52F9-7153-443C-9723-D13C1B4B4420}" srcId="{88634ED9-E246-4D7C-97D4-726E526ED327}" destId="{FED23A8C-8978-4352-ADB8-519FFA191FCB}" srcOrd="0" destOrd="0" parTransId="{AD77C288-62A2-4A7A-89E9-FAAD6A744EF2}" sibTransId="{7209A7D8-F041-4042-9C00-2711BD5117B1}"/>
    <dgm:cxn modelId="{71A3DAFC-1C08-E94D-9E35-E2E651485E38}" type="presOf" srcId="{FED23A8C-8978-4352-ADB8-519FFA191FCB}" destId="{C92F9148-47E9-4E12-8F8D-A8C914B2CB05}" srcOrd="0" destOrd="0" presId="urn:microsoft.com/office/officeart/2005/8/layout/venn1"/>
    <dgm:cxn modelId="{F5AC16AD-C7ED-CE40-AF70-D95F6F6AD14F}" type="presParOf" srcId="{EC3CABAB-E541-4B1F-BFEA-0E179E3A3E98}" destId="{C92F9148-47E9-4E12-8F8D-A8C914B2CB05}" srcOrd="0" destOrd="0" presId="urn:microsoft.com/office/officeart/2005/8/layout/venn1"/>
    <dgm:cxn modelId="{1B98AE62-E73A-1345-99EB-93F1E7629750}" type="presParOf" srcId="{EC3CABAB-E541-4B1F-BFEA-0E179E3A3E98}" destId="{22F860EB-4CBD-42F4-B1C5-A05D551E4527}" srcOrd="1" destOrd="0" presId="urn:microsoft.com/office/officeart/2005/8/layout/venn1"/>
    <dgm:cxn modelId="{CE9F4B05-F74A-F244-A994-C838FC3A8A63}" type="presParOf" srcId="{EC3CABAB-E541-4B1F-BFEA-0E179E3A3E98}" destId="{FD191D01-B4B2-4035-8917-C537BFEAA485}" srcOrd="2" destOrd="0" presId="urn:microsoft.com/office/officeart/2005/8/layout/venn1"/>
    <dgm:cxn modelId="{6F1046CC-5066-CB48-AE58-8E847549BE56}" type="presParOf" srcId="{EC3CABAB-E541-4B1F-BFEA-0E179E3A3E98}" destId="{48B5D60C-8742-4F70-92C5-2F4D16F81F2A}" srcOrd="3" destOrd="0" presId="urn:microsoft.com/office/officeart/2005/8/layout/venn1"/>
    <dgm:cxn modelId="{2813E972-2E65-7D41-8A0A-67BA419E3198}" type="presParOf" srcId="{EC3CABAB-E541-4B1F-BFEA-0E179E3A3E98}" destId="{A5D10817-1929-4043-A915-73139B9E4FDA}" srcOrd="4" destOrd="0" presId="urn:microsoft.com/office/officeart/2005/8/layout/venn1"/>
    <dgm:cxn modelId="{F96E0FED-CDE0-0E4E-8FD7-834B1536E81B}" type="presParOf" srcId="{EC3CABAB-E541-4B1F-BFEA-0E179E3A3E98}" destId="{69BFC79B-54BA-4BD4-986A-3CD856C0BA98}"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81B7F-79EF-4D8B-9B31-0CA6DFE471A5}">
      <dsp:nvSpPr>
        <dsp:cNvPr id="0" name=""/>
        <dsp:cNvSpPr/>
      </dsp:nvSpPr>
      <dsp:spPr>
        <a:xfrm>
          <a:off x="33950" y="1715505"/>
          <a:ext cx="718713" cy="718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5BFD9-5CB7-42DE-A1E7-24FD4EAF0FFE}">
      <dsp:nvSpPr>
        <dsp:cNvPr id="0" name=""/>
        <dsp:cNvSpPr/>
      </dsp:nvSpPr>
      <dsp:spPr>
        <a:xfrm>
          <a:off x="184879" y="1866435"/>
          <a:ext cx="416853" cy="4168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F77782-7A94-451D-8CAC-DCF3BC1444AE}">
      <dsp:nvSpPr>
        <dsp:cNvPr id="0" name=""/>
        <dsp:cNvSpPr/>
      </dsp:nvSpPr>
      <dsp:spPr>
        <a:xfrm>
          <a:off x="906673" y="1715505"/>
          <a:ext cx="1694110" cy="71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Helvetica Neue" panose="02000503000000020004" pitchFamily="2" charset="0"/>
              <a:ea typeface="Helvetica Neue" panose="02000503000000020004" pitchFamily="2" charset="0"/>
              <a:cs typeface="Helvetica Neue" panose="02000503000000020004" pitchFamily="2" charset="0"/>
            </a:rPr>
            <a:t>The defining questions of computer science are: </a:t>
          </a:r>
          <a:r>
            <a:rPr lang="en-US" sz="1100" b="0" i="0" u="none" strike="noStrike" kern="1200" cap="none" dirty="0">
              <a:solidFill>
                <a:srgbClr val="434343"/>
              </a:solidFill>
              <a:latin typeface="Helvetica Neue"/>
              <a:ea typeface="Helvetica Neue"/>
              <a:cs typeface="Helvetica Neue"/>
              <a:sym typeface="Arial"/>
            </a:rPr>
            <a:t>How can we manually program computers to perform specific functions and solve problems, and which problems are inherently intractable?</a:t>
          </a:r>
        </a:p>
      </dsp:txBody>
      <dsp:txXfrm>
        <a:off x="906673" y="1715505"/>
        <a:ext cx="1694110" cy="718713"/>
      </dsp:txXfrm>
    </dsp:sp>
    <dsp:sp modelId="{6707A2EC-7961-490B-91BE-DD638CECDF9B}">
      <dsp:nvSpPr>
        <dsp:cNvPr id="0" name=""/>
        <dsp:cNvSpPr/>
      </dsp:nvSpPr>
      <dsp:spPr>
        <a:xfrm>
          <a:off x="2895969" y="1715505"/>
          <a:ext cx="718713" cy="718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7031C0-C696-4324-B7BE-F51F528202C7}">
      <dsp:nvSpPr>
        <dsp:cNvPr id="0" name=""/>
        <dsp:cNvSpPr/>
      </dsp:nvSpPr>
      <dsp:spPr>
        <a:xfrm>
          <a:off x="3046899" y="1866435"/>
          <a:ext cx="416853" cy="4168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71C51F-4BD4-45D6-8A39-0A9D230A178A}">
      <dsp:nvSpPr>
        <dsp:cNvPr id="0" name=""/>
        <dsp:cNvSpPr/>
      </dsp:nvSpPr>
      <dsp:spPr>
        <a:xfrm>
          <a:off x="3600408" y="1715505"/>
          <a:ext cx="2030679" cy="71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Helvetica Neue" panose="02000503000000020004" pitchFamily="2" charset="0"/>
              <a:ea typeface="Helvetica Neue" panose="02000503000000020004" pitchFamily="2" charset="0"/>
              <a:cs typeface="Helvetica Neue" panose="02000503000000020004" pitchFamily="2" charset="0"/>
            </a:rPr>
            <a:t>The questions that largely define statistics are:          </a:t>
          </a:r>
          <a:r>
            <a:rPr lang="en-US" sz="1100" kern="1200" dirty="0">
              <a:latin typeface="Helvetica Neue" panose="02000503000000020004" pitchFamily="2" charset="0"/>
              <a:ea typeface="Helvetica Neue" panose="02000503000000020004" pitchFamily="2" charset="0"/>
              <a:cs typeface="Helvetica Neue" panose="02000503000000020004" pitchFamily="2" charset="0"/>
            </a:rPr>
            <a:t>What can we infer from historical information to predict the future? What conclusions can be inferred from data?</a:t>
          </a:r>
        </a:p>
      </dsp:txBody>
      <dsp:txXfrm>
        <a:off x="3600408" y="1715505"/>
        <a:ext cx="2030679" cy="718713"/>
      </dsp:txXfrm>
    </dsp:sp>
    <dsp:sp modelId="{851C3BD3-3F51-450B-8472-58C9A71BAEAA}">
      <dsp:nvSpPr>
        <dsp:cNvPr id="0" name=""/>
        <dsp:cNvSpPr/>
      </dsp:nvSpPr>
      <dsp:spPr>
        <a:xfrm>
          <a:off x="5926273" y="1715505"/>
          <a:ext cx="718713" cy="71871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3858D6-6571-4AC3-80EB-CEC04997ABB3}">
      <dsp:nvSpPr>
        <dsp:cNvPr id="0" name=""/>
        <dsp:cNvSpPr/>
      </dsp:nvSpPr>
      <dsp:spPr>
        <a:xfrm>
          <a:off x="6077203" y="1866435"/>
          <a:ext cx="416853" cy="4168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B826619-2383-4A89-B169-671EBAFEF626}">
      <dsp:nvSpPr>
        <dsp:cNvPr id="0" name=""/>
        <dsp:cNvSpPr/>
      </dsp:nvSpPr>
      <dsp:spPr>
        <a:xfrm>
          <a:off x="6656717" y="1715505"/>
          <a:ext cx="1978669" cy="718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Helvetica Neue" panose="02000503000000020004" pitchFamily="2" charset="0"/>
              <a:ea typeface="Helvetica Neue" panose="02000503000000020004" pitchFamily="2" charset="0"/>
              <a:cs typeface="Helvetica Neue" panose="02000503000000020004" pitchFamily="2" charset="0"/>
            </a:rPr>
            <a:t>The defining questions for machine learning are:</a:t>
          </a:r>
          <a:r>
            <a:rPr lang="en-US" sz="1100" kern="1200" dirty="0">
              <a:latin typeface="Helvetica Neue" panose="02000503000000020004" pitchFamily="2" charset="0"/>
              <a:ea typeface="Helvetica Neue" panose="02000503000000020004" pitchFamily="2" charset="0"/>
              <a:cs typeface="Helvetica Neue" panose="02000503000000020004" pitchFamily="2" charset="0"/>
            </a:rPr>
            <a:t>         How can we build systems that automatically improve with experience? Can we get computers to decide for themselves what computational architectures and algorithms are most effective for manipulating data to reach a specific outcome?</a:t>
          </a:r>
        </a:p>
      </dsp:txBody>
      <dsp:txXfrm>
        <a:off x="6656717" y="1715505"/>
        <a:ext cx="1978669" cy="718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F9148-47E9-4E12-8F8D-A8C914B2CB05}">
      <dsp:nvSpPr>
        <dsp:cNvPr id="0" name=""/>
        <dsp:cNvSpPr/>
      </dsp:nvSpPr>
      <dsp:spPr>
        <a:xfrm>
          <a:off x="2562542" y="69175"/>
          <a:ext cx="3320415" cy="3320415"/>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dirty="0"/>
            <a:t>Marketing Insight</a:t>
          </a:r>
        </a:p>
      </dsp:txBody>
      <dsp:txXfrm>
        <a:off x="3005264" y="650247"/>
        <a:ext cx="2434970" cy="1494186"/>
      </dsp:txXfrm>
    </dsp:sp>
    <dsp:sp modelId="{FD191D01-B4B2-4035-8917-C537BFEAA485}">
      <dsp:nvSpPr>
        <dsp:cNvPr id="0" name=""/>
        <dsp:cNvSpPr/>
      </dsp:nvSpPr>
      <dsp:spPr>
        <a:xfrm>
          <a:off x="3760658" y="2144434"/>
          <a:ext cx="3320415" cy="3320415"/>
        </a:xfrm>
        <a:prstGeom prst="ellipse">
          <a:avLst/>
        </a:prstGeom>
        <a:solidFill>
          <a:schemeClr val="accent5">
            <a:alpha val="50000"/>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ts val="0"/>
            </a:spcAft>
            <a:buNone/>
          </a:pPr>
          <a:r>
            <a:rPr lang="en-US" sz="3200" kern="1200" dirty="0"/>
            <a:t>Math </a:t>
          </a:r>
        </a:p>
        <a:p>
          <a:pPr marL="0" lvl="0" indent="0" algn="ctr" defTabSz="1422400">
            <a:lnSpc>
              <a:spcPct val="90000"/>
            </a:lnSpc>
            <a:spcBef>
              <a:spcPct val="0"/>
            </a:spcBef>
            <a:spcAft>
              <a:spcPts val="0"/>
            </a:spcAft>
            <a:buNone/>
          </a:pPr>
          <a:r>
            <a:rPr lang="en-US" sz="3200" kern="1200" dirty="0"/>
            <a:t>&amp;</a:t>
          </a:r>
        </a:p>
        <a:p>
          <a:pPr marL="0" lvl="0" indent="0" algn="ctr" defTabSz="1422400">
            <a:lnSpc>
              <a:spcPct val="90000"/>
            </a:lnSpc>
            <a:spcBef>
              <a:spcPct val="0"/>
            </a:spcBef>
            <a:spcAft>
              <a:spcPts val="0"/>
            </a:spcAft>
            <a:buNone/>
          </a:pPr>
          <a:r>
            <a:rPr lang="en-US" sz="3200" kern="1200" dirty="0"/>
            <a:t>Statistics</a:t>
          </a:r>
        </a:p>
      </dsp:txBody>
      <dsp:txXfrm>
        <a:off x="4776152" y="3002208"/>
        <a:ext cx="1992249" cy="1826228"/>
      </dsp:txXfrm>
    </dsp:sp>
    <dsp:sp modelId="{A5D10817-1929-4043-A915-73139B9E4FDA}">
      <dsp:nvSpPr>
        <dsp:cNvPr id="0" name=""/>
        <dsp:cNvSpPr/>
      </dsp:nvSpPr>
      <dsp:spPr>
        <a:xfrm>
          <a:off x="1364426" y="2144434"/>
          <a:ext cx="3320415" cy="3320415"/>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ts val="0"/>
            </a:spcAft>
            <a:buNone/>
          </a:pPr>
          <a:r>
            <a:rPr lang="en-US" sz="3200" kern="1200" dirty="0"/>
            <a:t>Computer Science </a:t>
          </a:r>
        </a:p>
        <a:p>
          <a:pPr marL="0" lvl="0" indent="0" algn="ctr" defTabSz="1422400">
            <a:lnSpc>
              <a:spcPct val="90000"/>
            </a:lnSpc>
            <a:spcBef>
              <a:spcPct val="0"/>
            </a:spcBef>
            <a:spcAft>
              <a:spcPts val="0"/>
            </a:spcAft>
            <a:buNone/>
          </a:pPr>
          <a:r>
            <a:rPr lang="en-US" sz="3200" kern="1200" dirty="0"/>
            <a:t>&amp;</a:t>
          </a:r>
        </a:p>
        <a:p>
          <a:pPr marL="0" lvl="0" indent="0" algn="ctr" defTabSz="1422400">
            <a:lnSpc>
              <a:spcPct val="90000"/>
            </a:lnSpc>
            <a:spcBef>
              <a:spcPct val="0"/>
            </a:spcBef>
            <a:spcAft>
              <a:spcPts val="0"/>
            </a:spcAft>
            <a:buNone/>
          </a:pPr>
          <a:r>
            <a:rPr lang="en-US" sz="3200" kern="1200" dirty="0"/>
            <a:t> Coding</a:t>
          </a:r>
        </a:p>
      </dsp:txBody>
      <dsp:txXfrm>
        <a:off x="1677098" y="3002208"/>
        <a:ext cx="1992249" cy="18262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563" y="9119743"/>
            <a:ext cx="3169975" cy="479813"/>
          </a:xfrm>
          <a:prstGeom prst="rect">
            <a:avLst/>
          </a:prstGeom>
        </p:spPr>
        <p:txBody>
          <a:bodyPr vert="horz" lIns="95098" tIns="47549" rIns="95098" bIns="47549" rtlCol="0" anchor="b"/>
          <a:lstStyle>
            <a:lvl1pPr algn="r">
              <a:defRPr sz="1200"/>
            </a:lvl1pPr>
          </a:lstStyle>
          <a:p>
            <a:fld id="{3A2E9880-1EC5-4A8F-83B0-CB814325CE53}" type="slidenum">
              <a:rPr lang="en-US" smtClean="0"/>
              <a:t>‹#›</a:t>
            </a:fld>
            <a:endParaRPr lang="en-US"/>
          </a:p>
        </p:txBody>
      </p:sp>
    </p:spTree>
    <p:extLst>
      <p:ext uri="{BB962C8B-B14F-4D97-AF65-F5344CB8AC3E}">
        <p14:creationId xmlns:p14="http://schemas.microsoft.com/office/powerpoint/2010/main" val="37586920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Rectangle 4"/>
          <p:cNvSpPr>
            <a:spLocks noGrp="1" noRot="1" noChangeAspect="1" noChangeArrowheads="1" noTextEdit="1"/>
          </p:cNvSpPr>
          <p:nvPr>
            <p:ph type="sldImg" idx="2"/>
          </p:nvPr>
        </p:nvSpPr>
        <p:spPr bwMode="auto">
          <a:xfrm>
            <a:off x="361950" y="276225"/>
            <a:ext cx="6624638" cy="4967288"/>
          </a:xfrm>
          <a:prstGeom prst="rect">
            <a:avLst/>
          </a:prstGeom>
          <a:noFill/>
          <a:ln w="9525">
            <a:solidFill>
              <a:srgbClr val="000000"/>
            </a:solidFill>
            <a:miter lim="800000"/>
            <a:headEnd/>
            <a:tailEnd/>
          </a:ln>
        </p:spPr>
      </p:sp>
      <p:sp>
        <p:nvSpPr>
          <p:cNvPr id="19" name="Rectangle 7"/>
          <p:cNvSpPr>
            <a:spLocks noGrp="1" noChangeArrowheads="1"/>
          </p:cNvSpPr>
          <p:nvPr>
            <p:ph type="sldNum" sz="quarter" idx="5"/>
          </p:nvPr>
        </p:nvSpPr>
        <p:spPr bwMode="auto">
          <a:xfrm>
            <a:off x="4021033" y="9000097"/>
            <a:ext cx="3184928" cy="481457"/>
          </a:xfrm>
          <a:prstGeom prst="rect">
            <a:avLst/>
          </a:prstGeom>
          <a:noFill/>
          <a:ln w="9525">
            <a:noFill/>
            <a:miter lim="800000"/>
            <a:headEnd/>
            <a:tailEnd/>
          </a:ln>
          <a:effectLst/>
        </p:spPr>
        <p:txBody>
          <a:bodyPr vert="horz" wrap="square" lIns="97050" tIns="48525" rIns="97050" bIns="48525" numCol="1" anchor="b" anchorCtr="0" compatLnSpc="1">
            <a:prstTxWarp prst="textNoShape">
              <a:avLst/>
            </a:prstTxWarp>
          </a:bodyPr>
          <a:lstStyle>
            <a:lvl1pPr algn="r" defTabSz="970591">
              <a:defRPr sz="1200"/>
            </a:lvl1pPr>
          </a:lstStyle>
          <a:p>
            <a:pPr>
              <a:defRPr/>
            </a:pPr>
            <a:fld id="{B5AAD2D1-61E3-437E-A834-9D9388187369}" type="slidenum">
              <a:rPr lang="en-US"/>
              <a:pPr>
                <a:defRPr/>
              </a:pPr>
              <a:t>‹#›</a:t>
            </a:fld>
            <a:endParaRPr lang="en-US"/>
          </a:p>
        </p:txBody>
      </p:sp>
      <p:grpSp>
        <p:nvGrpSpPr>
          <p:cNvPr id="20" name="Group 19"/>
          <p:cNvGrpSpPr/>
          <p:nvPr/>
        </p:nvGrpSpPr>
        <p:grpSpPr>
          <a:xfrm>
            <a:off x="122062" y="5701354"/>
            <a:ext cx="6995894" cy="3464084"/>
            <a:chOff x="137243" y="5655444"/>
            <a:chExt cx="7040715" cy="3346667"/>
          </a:xfrm>
        </p:grpSpPr>
        <p:sp>
          <p:nvSpPr>
            <p:cNvPr id="21" name="Line 3"/>
            <p:cNvSpPr>
              <a:spLocks noChangeShapeType="1"/>
            </p:cNvSpPr>
            <p:nvPr/>
          </p:nvSpPr>
          <p:spPr bwMode="auto">
            <a:xfrm>
              <a:off x="137243" y="5655444"/>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2" name="Line 4"/>
            <p:cNvSpPr>
              <a:spLocks noChangeShapeType="1"/>
            </p:cNvSpPr>
            <p:nvPr/>
          </p:nvSpPr>
          <p:spPr bwMode="auto">
            <a:xfrm>
              <a:off x="137243" y="6122079"/>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3" name="Line 5"/>
            <p:cNvSpPr>
              <a:spLocks noChangeShapeType="1"/>
            </p:cNvSpPr>
            <p:nvPr/>
          </p:nvSpPr>
          <p:spPr bwMode="auto">
            <a:xfrm>
              <a:off x="137243" y="6593625"/>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4" name="Line 6"/>
            <p:cNvSpPr>
              <a:spLocks noChangeShapeType="1"/>
            </p:cNvSpPr>
            <p:nvPr/>
          </p:nvSpPr>
          <p:spPr bwMode="auto">
            <a:xfrm>
              <a:off x="137243" y="7093004"/>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5" name="Line 7"/>
            <p:cNvSpPr>
              <a:spLocks noChangeShapeType="1"/>
            </p:cNvSpPr>
            <p:nvPr/>
          </p:nvSpPr>
          <p:spPr bwMode="auto">
            <a:xfrm>
              <a:off x="137243" y="7561276"/>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6" name="Line 8"/>
            <p:cNvSpPr>
              <a:spLocks noChangeShapeType="1"/>
            </p:cNvSpPr>
            <p:nvPr/>
          </p:nvSpPr>
          <p:spPr bwMode="auto">
            <a:xfrm>
              <a:off x="137243" y="8029547"/>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7" name="Line 9"/>
            <p:cNvSpPr>
              <a:spLocks noChangeShapeType="1"/>
            </p:cNvSpPr>
            <p:nvPr/>
          </p:nvSpPr>
          <p:spPr bwMode="auto">
            <a:xfrm>
              <a:off x="137243" y="8532203"/>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sp>
          <p:nvSpPr>
            <p:cNvPr id="28" name="Line 10"/>
            <p:cNvSpPr>
              <a:spLocks noChangeShapeType="1"/>
            </p:cNvSpPr>
            <p:nvPr/>
          </p:nvSpPr>
          <p:spPr bwMode="auto">
            <a:xfrm>
              <a:off x="137243" y="9002111"/>
              <a:ext cx="7040715" cy="0"/>
            </a:xfrm>
            <a:prstGeom prst="line">
              <a:avLst/>
            </a:prstGeom>
            <a:noFill/>
            <a:ln w="12699">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lIns="96370" tIns="48186" rIns="96370" bIns="48186" anchor="ctr"/>
            <a:lstStyle/>
            <a:p>
              <a:endParaRPr lang="en-US"/>
            </a:p>
          </p:txBody>
        </p:sp>
      </p:grpSp>
    </p:spTree>
    <p:extLst>
      <p:ext uri="{BB962C8B-B14F-4D97-AF65-F5344CB8AC3E}">
        <p14:creationId xmlns:p14="http://schemas.microsoft.com/office/powerpoint/2010/main" val="97729884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a:t>
            </a:fld>
            <a:endParaRPr lang="en-US"/>
          </a:p>
        </p:txBody>
      </p:sp>
    </p:spTree>
    <p:extLst>
      <p:ext uri="{BB962C8B-B14F-4D97-AF65-F5344CB8AC3E}">
        <p14:creationId xmlns:p14="http://schemas.microsoft.com/office/powerpoint/2010/main" val="1143898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23</a:t>
            </a:fld>
            <a:endParaRPr lang="en-US"/>
          </a:p>
        </p:txBody>
      </p:sp>
    </p:spTree>
    <p:extLst>
      <p:ext uri="{BB962C8B-B14F-4D97-AF65-F5344CB8AC3E}">
        <p14:creationId xmlns:p14="http://schemas.microsoft.com/office/powerpoint/2010/main" val="1926701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675" y="4479925"/>
            <a:ext cx="5619750" cy="3665538"/>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02F1C2DD-1649-454E-ACDD-EB58328CAC8F}" type="slidenum">
              <a:rPr lang="en-US" smtClean="0"/>
              <a:t>24</a:t>
            </a:fld>
            <a:endParaRPr lang="en-US"/>
          </a:p>
        </p:txBody>
      </p:sp>
    </p:spTree>
    <p:extLst>
      <p:ext uri="{BB962C8B-B14F-4D97-AF65-F5344CB8AC3E}">
        <p14:creationId xmlns:p14="http://schemas.microsoft.com/office/powerpoint/2010/main" val="2013988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25</a:t>
            </a:fld>
            <a:endParaRPr lang="en-US"/>
          </a:p>
        </p:txBody>
      </p:sp>
    </p:spTree>
    <p:extLst>
      <p:ext uri="{BB962C8B-B14F-4D97-AF65-F5344CB8AC3E}">
        <p14:creationId xmlns:p14="http://schemas.microsoft.com/office/powerpoint/2010/main" val="22535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An innocent</a:t>
            </a:r>
            <a:r>
              <a:rPr lang="en-US" baseline="0" dirty="0"/>
              <a:t> person behind bars, alpha error, false positive</a:t>
            </a:r>
          </a:p>
          <a:p>
            <a:r>
              <a:rPr lang="en-US" baseline="0" dirty="0"/>
              <a:t>Guilty person not convicted, beta error, false negative</a:t>
            </a:r>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27</a:t>
            </a:fld>
            <a:endParaRPr lang="en-US"/>
          </a:p>
        </p:txBody>
      </p:sp>
    </p:spTree>
    <p:extLst>
      <p:ext uri="{BB962C8B-B14F-4D97-AF65-F5344CB8AC3E}">
        <p14:creationId xmlns:p14="http://schemas.microsoft.com/office/powerpoint/2010/main" val="1094516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28</a:t>
            </a:fld>
            <a:endParaRPr lang="en-US"/>
          </a:p>
        </p:txBody>
      </p:sp>
    </p:spTree>
    <p:extLst>
      <p:ext uri="{BB962C8B-B14F-4D97-AF65-F5344CB8AC3E}">
        <p14:creationId xmlns:p14="http://schemas.microsoft.com/office/powerpoint/2010/main" val="811815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pPr algn="l"/>
            <a:r>
              <a:rPr lang="en-CA" b="0" i="0" dirty="0">
                <a:solidFill>
                  <a:srgbClr val="333333"/>
                </a:solidFill>
                <a:effectLst/>
                <a:latin typeface="Georgia" panose="02040502050405020303" pitchFamily="18" charset="0"/>
              </a:rPr>
              <a:t>The team enlisted 75 pairs of people, including spouses and close friends. Among the participants, 71 percent had known each other for longer than five years.</a:t>
            </a:r>
          </a:p>
          <a:p>
            <a:pPr algn="l"/>
            <a:br>
              <a:rPr lang="en-CA" dirty="0"/>
            </a:br>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29</a:t>
            </a:fld>
            <a:endParaRPr lang="en-US"/>
          </a:p>
        </p:txBody>
      </p:sp>
    </p:spTree>
    <p:extLst>
      <p:ext uri="{BB962C8B-B14F-4D97-AF65-F5344CB8AC3E}">
        <p14:creationId xmlns:p14="http://schemas.microsoft.com/office/powerpoint/2010/main" val="4027028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30</a:t>
            </a:fld>
            <a:endParaRPr lang="en-US"/>
          </a:p>
        </p:txBody>
      </p:sp>
    </p:spTree>
    <p:extLst>
      <p:ext uri="{BB962C8B-B14F-4D97-AF65-F5344CB8AC3E}">
        <p14:creationId xmlns:p14="http://schemas.microsoft.com/office/powerpoint/2010/main" val="1515185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32</a:t>
            </a:fld>
            <a:endParaRPr lang="en-US"/>
          </a:p>
        </p:txBody>
      </p:sp>
    </p:spTree>
    <p:extLst>
      <p:ext uri="{BB962C8B-B14F-4D97-AF65-F5344CB8AC3E}">
        <p14:creationId xmlns:p14="http://schemas.microsoft.com/office/powerpoint/2010/main" val="2955315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0A0559-9A10-3146-8E5A-545C19E0B1D5}" type="slidenum">
              <a:rPr lang="en-US" smtClean="0"/>
              <a:t>34</a:t>
            </a:fld>
            <a:endParaRPr lang="en-US" dirty="0"/>
          </a:p>
        </p:txBody>
      </p:sp>
    </p:spTree>
    <p:extLst>
      <p:ext uri="{BB962C8B-B14F-4D97-AF65-F5344CB8AC3E}">
        <p14:creationId xmlns:p14="http://schemas.microsoft.com/office/powerpoint/2010/main" val="1498889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38</a:t>
            </a:fld>
            <a:endParaRPr lang="en-US"/>
          </a:p>
        </p:txBody>
      </p:sp>
    </p:spTree>
    <p:extLst>
      <p:ext uri="{BB962C8B-B14F-4D97-AF65-F5344CB8AC3E}">
        <p14:creationId xmlns:p14="http://schemas.microsoft.com/office/powerpoint/2010/main" val="59169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5"/>
          </p:nvPr>
        </p:nvSpPr>
        <p:spPr/>
        <p:txBody>
          <a:bodyPr/>
          <a:lstStyle/>
          <a:p>
            <a:pPr>
              <a:defRPr/>
            </a:pPr>
            <a:fld id="{B5AAD2D1-61E3-437E-A834-9D9388187369}" type="slidenum">
              <a:rPr lang="en-US" smtClean="0"/>
              <a:pPr>
                <a:defRPr/>
              </a:pPr>
              <a:t>5</a:t>
            </a:fld>
            <a:endParaRPr lang="en-US"/>
          </a:p>
        </p:txBody>
      </p:sp>
    </p:spTree>
    <p:extLst>
      <p:ext uri="{BB962C8B-B14F-4D97-AF65-F5344CB8AC3E}">
        <p14:creationId xmlns:p14="http://schemas.microsoft.com/office/powerpoint/2010/main" val="3238945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https://</a:t>
            </a:r>
            <a:r>
              <a:rPr lang="en-US" dirty="0" err="1"/>
              <a:t>www.ted.com</a:t>
            </a:r>
            <a:r>
              <a:rPr lang="en-US" dirty="0"/>
              <a:t>/talks/sylvain_duranton_how_humans_and_ai_can_work_together_to_create_better_businesses/transcript</a:t>
            </a:r>
          </a:p>
          <a:p>
            <a:r>
              <a:rPr lang="en-US" dirty="0"/>
              <a:t>Start at 7:59-11:25</a:t>
            </a:r>
          </a:p>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39</a:t>
            </a:fld>
            <a:endParaRPr lang="en-US"/>
          </a:p>
        </p:txBody>
      </p:sp>
    </p:spTree>
    <p:extLst>
      <p:ext uri="{BB962C8B-B14F-4D97-AF65-F5344CB8AC3E}">
        <p14:creationId xmlns:p14="http://schemas.microsoft.com/office/powerpoint/2010/main" val="351079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2622E6EF-89B4-7E42-91B1-F6EF3C5638D2}" type="slidenum">
              <a:rPr lang="en-US" smtClean="0"/>
              <a:pPr>
                <a:defRPr/>
              </a:pPr>
              <a:t>45</a:t>
            </a:fld>
            <a:endParaRPr lang="en-US"/>
          </a:p>
        </p:txBody>
      </p:sp>
    </p:spTree>
    <p:extLst>
      <p:ext uri="{BB962C8B-B14F-4D97-AF65-F5344CB8AC3E}">
        <p14:creationId xmlns:p14="http://schemas.microsoft.com/office/powerpoint/2010/main" val="1739086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a:p>
            <a:endParaRPr lang="en-US" dirty="0"/>
          </a:p>
          <a:p>
            <a:r>
              <a:rPr lang="en-US" dirty="0"/>
              <a:t>Search, Recommendation</a:t>
            </a:r>
            <a:r>
              <a:rPr lang="en-US" baseline="0" dirty="0"/>
              <a:t> systems, programmatic advertising, forecasting, conversational marketing, dynamic creative optimization, voice marketing, competitive intelligence</a:t>
            </a:r>
          </a:p>
          <a:p>
            <a:pPr marL="285750" indent="-285750">
              <a:buFont typeface="Arial" charset="0"/>
              <a:buChar char="•"/>
            </a:pPr>
            <a:r>
              <a:rPr lang="en-US" dirty="0"/>
              <a:t>Product recommendations based on facial recognition</a:t>
            </a:r>
          </a:p>
          <a:p>
            <a:pPr marL="285750" indent="-285750">
              <a:buFont typeface="Arial" charset="0"/>
              <a:buChar char="•"/>
            </a:pPr>
            <a:r>
              <a:rPr lang="en-US" dirty="0"/>
              <a:t>Personalized messaging</a:t>
            </a:r>
          </a:p>
          <a:p>
            <a:pPr marL="285750" indent="-285750">
              <a:buFont typeface="Arial" charset="0"/>
              <a:buChar char="•"/>
            </a:pPr>
            <a:r>
              <a:rPr lang="en-US" dirty="0"/>
              <a:t>Redemption of loyalty points based on voice recognition</a:t>
            </a:r>
          </a:p>
          <a:p>
            <a:pPr marL="285750" indent="-285750">
              <a:buFont typeface="Arial" charset="0"/>
              <a:buChar char="•"/>
            </a:pPr>
            <a:r>
              <a:rPr lang="en-US" dirty="0"/>
              <a:t>Campaign tailoring and optimization</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622E6EF-89B4-7E42-91B1-F6EF3C5638D2}" type="slidenum">
              <a:rPr lang="en-US" smtClean="0"/>
              <a:pPr>
                <a:defRPr/>
              </a:pPr>
              <a:t>46</a:t>
            </a:fld>
            <a:endParaRPr lang="en-US"/>
          </a:p>
        </p:txBody>
      </p:sp>
    </p:spTree>
    <p:extLst>
      <p:ext uri="{BB962C8B-B14F-4D97-AF65-F5344CB8AC3E}">
        <p14:creationId xmlns:p14="http://schemas.microsoft.com/office/powerpoint/2010/main" val="476593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B5AAD2D1-61E3-437E-A834-9D9388187369}" type="slidenum">
              <a:rPr lang="en-US" smtClean="0"/>
              <a:pPr/>
              <a:t>48</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a:xfrm>
            <a:off x="731838" y="4621213"/>
            <a:ext cx="5851525" cy="3779837"/>
          </a:xfrm>
          <a:prstGeom prst="rect">
            <a:avLst/>
          </a:prstGeom>
        </p:spPr>
        <p:txBody>
          <a:bodyPr/>
          <a:lstStyle/>
          <a:p>
            <a:endParaRPr lang="en-US"/>
          </a:p>
        </p:txBody>
      </p:sp>
    </p:spTree>
    <p:extLst>
      <p:ext uri="{BB962C8B-B14F-4D97-AF65-F5344CB8AC3E}">
        <p14:creationId xmlns:p14="http://schemas.microsoft.com/office/powerpoint/2010/main" val="221062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ko-KR" sz="1200" dirty="0"/>
              <a:t>Source: https://</a:t>
            </a:r>
            <a:r>
              <a:rPr lang="en-US" altLang="ko-KR" sz="1200" dirty="0" err="1"/>
              <a:t>www.mckinsey.com</a:t>
            </a:r>
            <a:r>
              <a:rPr lang="en-US" altLang="ko-KR" sz="1200" dirty="0"/>
              <a:t>/business-functions/marketing-and-sales/our-insights/using-marketing-analytics-to-drive-superior-growth </a:t>
            </a:r>
            <a:endParaRPr lang="ko-KR" altLang="en-US" sz="1200" dirty="0"/>
          </a:p>
          <a:p>
            <a:endParaRPr lang="en-US" dirty="0"/>
          </a:p>
        </p:txBody>
      </p:sp>
      <p:sp>
        <p:nvSpPr>
          <p:cNvPr id="4" name="Slide Number Placeholder 3"/>
          <p:cNvSpPr>
            <a:spLocks noGrp="1"/>
          </p:cNvSpPr>
          <p:nvPr>
            <p:ph type="sldNum" sz="quarter" idx="10"/>
          </p:nvPr>
        </p:nvSpPr>
        <p:spPr/>
        <p:txBody>
          <a:bodyPr/>
          <a:lstStyle/>
          <a:p>
            <a:pPr>
              <a:defRPr/>
            </a:pPr>
            <a:fld id="{2622E6EF-89B4-7E42-91B1-F6EF3C5638D2}" type="slidenum">
              <a:rPr lang="en-US" smtClean="0"/>
              <a:pPr>
                <a:defRPr/>
              </a:pPr>
              <a:t>49</a:t>
            </a:fld>
            <a:endParaRPr lang="en-US"/>
          </a:p>
        </p:txBody>
      </p:sp>
    </p:spTree>
    <p:extLst>
      <p:ext uri="{BB962C8B-B14F-4D97-AF65-F5344CB8AC3E}">
        <p14:creationId xmlns:p14="http://schemas.microsoft.com/office/powerpoint/2010/main" val="838389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50</a:t>
            </a:fld>
            <a:endParaRPr lang="en-US"/>
          </a:p>
        </p:txBody>
      </p:sp>
    </p:spTree>
    <p:extLst>
      <p:ext uri="{BB962C8B-B14F-4D97-AF65-F5344CB8AC3E}">
        <p14:creationId xmlns:p14="http://schemas.microsoft.com/office/powerpoint/2010/main" val="377387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fld id="{436D6171-32FA-4C84-A34B-4E9482BFD4D6}" type="slidenum">
              <a:rPr lang="en-US" smtClean="0"/>
              <a:pPr/>
              <a:t>52</a:t>
            </a:fld>
            <a:endParaRPr lang="en-US"/>
          </a:p>
        </p:txBody>
      </p:sp>
      <p:sp>
        <p:nvSpPr>
          <p:cNvPr id="3" name="Slide Image Placeholder 2"/>
          <p:cNvSpPr>
            <a:spLocks noGrp="1" noRot="1" noChangeAspect="1"/>
          </p:cNvSpPr>
          <p:nvPr>
            <p:ph type="sldImg"/>
          </p:nvPr>
        </p:nvSpPr>
        <p:spPr>
          <a:xfrm>
            <a:off x="293688" y="265113"/>
            <a:ext cx="6303962" cy="4729162"/>
          </a:xfrm>
        </p:spPr>
      </p:sp>
      <p:sp>
        <p:nvSpPr>
          <p:cNvPr id="4" name="Notes Placeholder 3"/>
          <p:cNvSpPr>
            <a:spLocks noGrp="1"/>
          </p:cNvSpPr>
          <p:nvPr>
            <p:ph type="body" idx="1"/>
          </p:nvPr>
        </p:nvSpPr>
        <p:spPr>
          <a:xfrm>
            <a:off x="685333" y="4342735"/>
            <a:ext cx="5487335" cy="4115817"/>
          </a:xfrm>
          <a:prstGeom prst="rect">
            <a:avLst/>
          </a:prstGeom>
        </p:spPr>
        <p:txBody>
          <a:bodyPr lIns="89953" tIns="44977" rIns="89953" bIns="44977"/>
          <a:lstStyle/>
          <a:p>
            <a:endParaRPr lang="en-US" dirty="0"/>
          </a:p>
        </p:txBody>
      </p:sp>
    </p:spTree>
    <p:extLst>
      <p:ext uri="{BB962C8B-B14F-4D97-AF65-F5344CB8AC3E}">
        <p14:creationId xmlns:p14="http://schemas.microsoft.com/office/powerpoint/2010/main" val="750502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8</a:t>
            </a:fld>
            <a:endParaRPr lang="en-US"/>
          </a:p>
        </p:txBody>
      </p:sp>
    </p:spTree>
    <p:extLst>
      <p:ext uri="{BB962C8B-B14F-4D97-AF65-F5344CB8AC3E}">
        <p14:creationId xmlns:p14="http://schemas.microsoft.com/office/powerpoint/2010/main" val="648649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9</a:t>
            </a:fld>
            <a:endParaRPr lang="en-US"/>
          </a:p>
        </p:txBody>
      </p:sp>
    </p:spTree>
    <p:extLst>
      <p:ext uri="{BB962C8B-B14F-4D97-AF65-F5344CB8AC3E}">
        <p14:creationId xmlns:p14="http://schemas.microsoft.com/office/powerpoint/2010/main" val="3717618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10</a:t>
            </a:fld>
            <a:endParaRPr lang="en-US"/>
          </a:p>
        </p:txBody>
      </p:sp>
    </p:spTree>
    <p:extLst>
      <p:ext uri="{BB962C8B-B14F-4D97-AF65-F5344CB8AC3E}">
        <p14:creationId xmlns:p14="http://schemas.microsoft.com/office/powerpoint/2010/main" val="2727452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13578aebf9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13578aeb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0310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14</a:t>
            </a:fld>
            <a:endParaRPr lang="en-US"/>
          </a:p>
        </p:txBody>
      </p:sp>
    </p:spTree>
    <p:extLst>
      <p:ext uri="{BB962C8B-B14F-4D97-AF65-F5344CB8AC3E}">
        <p14:creationId xmlns:p14="http://schemas.microsoft.com/office/powerpoint/2010/main" val="1080472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16</a:t>
            </a:fld>
            <a:endParaRPr lang="en-US"/>
          </a:p>
        </p:txBody>
      </p:sp>
    </p:spTree>
    <p:extLst>
      <p:ext uri="{BB962C8B-B14F-4D97-AF65-F5344CB8AC3E}">
        <p14:creationId xmlns:p14="http://schemas.microsoft.com/office/powerpoint/2010/main" val="47031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838" y="4621213"/>
            <a:ext cx="5851525" cy="3779837"/>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Using information that you </a:t>
            </a:r>
            <a:r>
              <a:rPr lang="en-US" u="sng" dirty="0"/>
              <a:t>do</a:t>
            </a:r>
            <a:r>
              <a:rPr lang="en-US" dirty="0"/>
              <a:t> have to generate information that you </a:t>
            </a:r>
            <a:r>
              <a:rPr lang="en-US" u="sng" dirty="0"/>
              <a:t>don’t</a:t>
            </a:r>
            <a:r>
              <a:rPr lang="en-US" dirty="0"/>
              <a:t> have</a:t>
            </a:r>
          </a:p>
          <a:p>
            <a:endParaRPr lang="en-US" dirty="0"/>
          </a:p>
        </p:txBody>
      </p:sp>
      <p:sp>
        <p:nvSpPr>
          <p:cNvPr id="4" name="Slide Number Placeholder 3"/>
          <p:cNvSpPr>
            <a:spLocks noGrp="1"/>
          </p:cNvSpPr>
          <p:nvPr>
            <p:ph type="sldNum" sz="quarter" idx="10"/>
          </p:nvPr>
        </p:nvSpPr>
        <p:spPr/>
        <p:txBody>
          <a:bodyPr/>
          <a:lstStyle/>
          <a:p>
            <a:pPr>
              <a:defRPr/>
            </a:pPr>
            <a:fld id="{B5AAD2D1-61E3-437E-A834-9D9388187369}" type="slidenum">
              <a:rPr lang="en-US" smtClean="0"/>
              <a:pPr>
                <a:defRPr/>
              </a:pPr>
              <a:t>18</a:t>
            </a:fld>
            <a:endParaRPr lang="en-US"/>
          </a:p>
        </p:txBody>
      </p:sp>
    </p:spTree>
    <p:extLst>
      <p:ext uri="{BB962C8B-B14F-4D97-AF65-F5344CB8AC3E}">
        <p14:creationId xmlns:p14="http://schemas.microsoft.com/office/powerpoint/2010/main" val="1227619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lt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20831" y="1414948"/>
            <a:ext cx="7546228" cy="1375834"/>
          </a:xfrm>
        </p:spPr>
        <p:txBody>
          <a:bodyPr lIns="0" rIns="0" anchor="b" anchorCtr="0">
            <a:normAutofit/>
          </a:bodyPr>
          <a:lstStyle>
            <a:lvl1pPr algn="l">
              <a:defRPr sz="3600" baseline="0"/>
            </a:lvl1pPr>
          </a:lstStyle>
          <a:p>
            <a:r>
              <a:rPr lang="en-US" dirty="0"/>
              <a:t>CLICK TO EDIT SESSION TITLE</a:t>
            </a:r>
          </a:p>
        </p:txBody>
      </p:sp>
      <p:sp>
        <p:nvSpPr>
          <p:cNvPr id="3" name="Subtitle 2"/>
          <p:cNvSpPr>
            <a:spLocks noGrp="1"/>
          </p:cNvSpPr>
          <p:nvPr>
            <p:ph type="subTitle" idx="1" hasCustomPrompt="1"/>
          </p:nvPr>
        </p:nvSpPr>
        <p:spPr>
          <a:xfrm>
            <a:off x="820830" y="2790782"/>
            <a:ext cx="7567594" cy="1200329"/>
          </a:xfrm>
        </p:spPr>
        <p:txBody>
          <a:bodyPr wrap="square" lIns="0" rIns="0">
            <a:spAutoFit/>
          </a:bodyPr>
          <a:lstStyle>
            <a:lvl1pPr marL="0" indent="0" algn="l">
              <a:buNone/>
              <a:defRPr sz="2400" baseline="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Program Name                                                                            Date (e.g. July 1 to July 9, 2011)                                  Speaker/Faculty Name</a:t>
            </a:r>
          </a:p>
        </p:txBody>
      </p:sp>
    </p:spTree>
    <p:extLst>
      <p:ext uri="{BB962C8B-B14F-4D97-AF65-F5344CB8AC3E}">
        <p14:creationId xmlns:p14="http://schemas.microsoft.com/office/powerpoint/2010/main" val="2517122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906"/>
            <a:ext cx="3008313"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1002659"/>
            <a:ext cx="5111750" cy="520639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336523"/>
            <a:ext cx="3008313" cy="387253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8" name="Straight Connector 7"/>
          <p:cNvCxnSpPr/>
          <p:nvPr/>
        </p:nvCxnSpPr>
        <p:spPr>
          <a:xfrm flipV="1">
            <a:off x="457200" y="1435100"/>
            <a:ext cx="3008313" cy="2540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6"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1958872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07142" y="4950686"/>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807142" y="762861"/>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807142" y="5517424"/>
            <a:ext cx="5486400" cy="85486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8" name="Straight Connector 7"/>
          <p:cNvCxnSpPr/>
          <p:nvPr/>
        </p:nvCxnSpPr>
        <p:spPr>
          <a:xfrm>
            <a:off x="1792288" y="5061215"/>
            <a:ext cx="5486400" cy="0"/>
          </a:xfrm>
          <a:prstGeom prst="line">
            <a:avLst/>
          </a:prstGeom>
          <a:ln w="6350"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6"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783032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ray Simple">
  <p:cSld name="Gray Simple">
    <p:bg>
      <p:bgPr>
        <a:solidFill>
          <a:srgbClr val="E4E4E5"/>
        </a:solidFill>
        <a:effectLst/>
      </p:bgPr>
    </p:bg>
    <p:spTree>
      <p:nvGrpSpPr>
        <p:cNvPr id="1" name="Shape 202"/>
        <p:cNvGrpSpPr/>
        <p:nvPr/>
      </p:nvGrpSpPr>
      <p:grpSpPr>
        <a:xfrm>
          <a:off x="0" y="0"/>
          <a:ext cx="0" cy="0"/>
          <a:chOff x="0" y="0"/>
          <a:chExt cx="0" cy="0"/>
        </a:xfrm>
      </p:grpSpPr>
      <p:sp>
        <p:nvSpPr>
          <p:cNvPr id="203" name="Google Shape;203;p49"/>
          <p:cNvSpPr txBox="1"/>
          <p:nvPr/>
        </p:nvSpPr>
        <p:spPr>
          <a:xfrm>
            <a:off x="6923010" y="263191"/>
            <a:ext cx="1188600" cy="2932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434343"/>
                </a:solidFill>
                <a:latin typeface="Helvetica Neue"/>
                <a:ea typeface="Helvetica Neue"/>
                <a:cs typeface="Helvetica Neue"/>
                <a:sym typeface="Helvetica Neue"/>
              </a:rPr>
              <a:t>Proprietary &amp; Confidential</a:t>
            </a:r>
            <a:endParaRPr sz="500">
              <a:solidFill>
                <a:srgbClr val="434343"/>
              </a:solidFill>
              <a:latin typeface="Helvetica Neue"/>
              <a:ea typeface="Helvetica Neue"/>
              <a:cs typeface="Helvetica Neue"/>
              <a:sym typeface="Helvetica Neue"/>
            </a:endParaRPr>
          </a:p>
        </p:txBody>
      </p:sp>
      <p:sp>
        <p:nvSpPr>
          <p:cNvPr id="204" name="Google Shape;204;p49"/>
          <p:cNvSpPr txBox="1"/>
          <p:nvPr/>
        </p:nvSpPr>
        <p:spPr>
          <a:xfrm>
            <a:off x="8373520" y="120856"/>
            <a:ext cx="369600" cy="5248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434343"/>
                </a:solidFill>
                <a:latin typeface="Helvetica Neue"/>
                <a:ea typeface="Helvetica Neue"/>
                <a:cs typeface="Helvetica Neue"/>
                <a:sym typeface="Helvetica Neue"/>
              </a:rPr>
              <a:pPr marL="0" lvl="0" indent="0" algn="ctr" rtl="0">
                <a:spcBef>
                  <a:spcPts val="0"/>
                </a:spcBef>
                <a:spcAft>
                  <a:spcPts val="0"/>
                </a:spcAft>
                <a:buNone/>
              </a:pPr>
              <a:t>‹#›</a:t>
            </a:fld>
            <a:endParaRPr sz="500">
              <a:solidFill>
                <a:srgbClr val="434343"/>
              </a:solidFill>
              <a:latin typeface="Helvetica Neue"/>
              <a:ea typeface="Helvetica Neue"/>
              <a:cs typeface="Helvetica Neue"/>
              <a:sym typeface="Helvetica Neue"/>
            </a:endParaRPr>
          </a:p>
        </p:txBody>
      </p:sp>
      <p:sp>
        <p:nvSpPr>
          <p:cNvPr id="205" name="Google Shape;205;p49"/>
          <p:cNvSpPr txBox="1"/>
          <p:nvPr/>
        </p:nvSpPr>
        <p:spPr>
          <a:xfrm>
            <a:off x="6923010" y="263191"/>
            <a:ext cx="1188600" cy="2932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500">
                <a:solidFill>
                  <a:srgbClr val="434343"/>
                </a:solidFill>
                <a:latin typeface="Helvetica Neue"/>
                <a:ea typeface="Helvetica Neue"/>
                <a:cs typeface="Helvetica Neue"/>
                <a:sym typeface="Helvetica Neue"/>
              </a:rPr>
              <a:t>Proprietary &amp; Confidential</a:t>
            </a:r>
            <a:endParaRPr sz="500">
              <a:solidFill>
                <a:srgbClr val="434343"/>
              </a:solidFill>
              <a:latin typeface="Helvetica Neue"/>
              <a:ea typeface="Helvetica Neue"/>
              <a:cs typeface="Helvetica Neue"/>
              <a:sym typeface="Helvetica Neue"/>
            </a:endParaRPr>
          </a:p>
        </p:txBody>
      </p:sp>
      <p:sp>
        <p:nvSpPr>
          <p:cNvPr id="206" name="Google Shape;206;p49"/>
          <p:cNvSpPr txBox="1"/>
          <p:nvPr/>
        </p:nvSpPr>
        <p:spPr>
          <a:xfrm>
            <a:off x="8373520" y="120856"/>
            <a:ext cx="369600" cy="524800"/>
          </a:xfrm>
          <a:prstGeom prst="rect">
            <a:avLst/>
          </a:prstGeom>
          <a:noFill/>
          <a:ln>
            <a:noFill/>
          </a:ln>
        </p:spPr>
        <p:txBody>
          <a:bodyPr spcFirstLastPara="1" wrap="square" lIns="88475" tIns="88475" rIns="88475" bIns="88475" anchor="ctr" anchorCtr="0">
            <a:noAutofit/>
          </a:bodyPr>
          <a:lstStyle/>
          <a:p>
            <a:pPr marL="0" lvl="0" indent="0" algn="ctr" rtl="0">
              <a:spcBef>
                <a:spcPts val="0"/>
              </a:spcBef>
              <a:spcAft>
                <a:spcPts val="0"/>
              </a:spcAft>
              <a:buNone/>
            </a:pPr>
            <a:fld id="{00000000-1234-1234-1234-123412341234}" type="slidenum">
              <a:rPr lang="en" sz="500">
                <a:solidFill>
                  <a:srgbClr val="434343"/>
                </a:solidFill>
                <a:latin typeface="Helvetica Neue"/>
                <a:ea typeface="Helvetica Neue"/>
                <a:cs typeface="Helvetica Neue"/>
                <a:sym typeface="Helvetica Neue"/>
              </a:rPr>
              <a:pPr marL="0" lvl="0" indent="0" algn="ctr" rtl="0">
                <a:spcBef>
                  <a:spcPts val="0"/>
                </a:spcBef>
                <a:spcAft>
                  <a:spcPts val="0"/>
                </a:spcAft>
                <a:buNone/>
              </a:pPr>
              <a:t>‹#›</a:t>
            </a:fld>
            <a:endParaRPr sz="500">
              <a:solidFill>
                <a:srgbClr val="434343"/>
              </a:solidFill>
              <a:latin typeface="Helvetica Neue"/>
              <a:ea typeface="Helvetica Neue"/>
              <a:cs typeface="Helvetica Neue"/>
              <a:sym typeface="Helvetica Neue"/>
            </a:endParaRPr>
          </a:p>
        </p:txBody>
      </p:sp>
      <p:sp>
        <p:nvSpPr>
          <p:cNvPr id="207" name="Google Shape;207;p49"/>
          <p:cNvSpPr txBox="1"/>
          <p:nvPr/>
        </p:nvSpPr>
        <p:spPr>
          <a:xfrm>
            <a:off x="476123" y="263200"/>
            <a:ext cx="1462500" cy="2932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500" dirty="0">
                <a:solidFill>
                  <a:srgbClr val="434343"/>
                </a:solidFill>
                <a:latin typeface="Helvetica Neue"/>
                <a:ea typeface="Helvetica Neue"/>
                <a:cs typeface="Helvetica Neue"/>
                <a:sym typeface="Helvetica Neue"/>
              </a:rPr>
              <a:t>Dr. </a:t>
            </a:r>
            <a:r>
              <a:rPr lang="en" sz="500" dirty="0" err="1">
                <a:solidFill>
                  <a:srgbClr val="434343"/>
                </a:solidFill>
                <a:latin typeface="Helvetica Neue"/>
                <a:ea typeface="Helvetica Neue"/>
                <a:cs typeface="Helvetica Neue"/>
                <a:sym typeface="Helvetica Neue"/>
              </a:rPr>
              <a:t>Ceren</a:t>
            </a:r>
            <a:r>
              <a:rPr lang="en" sz="500" dirty="0">
                <a:solidFill>
                  <a:srgbClr val="434343"/>
                </a:solidFill>
                <a:latin typeface="Helvetica Neue"/>
                <a:ea typeface="Helvetica Neue"/>
                <a:cs typeface="Helvetica Neue"/>
                <a:sym typeface="Helvetica Neue"/>
              </a:rPr>
              <a:t> </a:t>
            </a:r>
            <a:r>
              <a:rPr lang="en" sz="500" dirty="0" err="1">
                <a:solidFill>
                  <a:srgbClr val="434343"/>
                </a:solidFill>
                <a:latin typeface="Helvetica Neue"/>
                <a:ea typeface="Helvetica Neue"/>
                <a:cs typeface="Helvetica Neue"/>
                <a:sym typeface="Helvetica Neue"/>
              </a:rPr>
              <a:t>Kolsarici</a:t>
            </a:r>
            <a:endParaRPr sz="500" dirty="0">
              <a:solidFill>
                <a:srgbClr val="434343"/>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843014323"/>
      </p:ext>
    </p:extLst>
  </p:cSld>
  <p:clrMapOvr>
    <a:masterClrMapping/>
  </p:clrMapOvr>
  <p:extLst>
    <p:ext uri="{DCECCB84-F9BA-43D5-87BE-67443E8EF086}">
      <p15:sldGuideLst xmlns:p15="http://schemas.microsoft.com/office/powerpoint/2012/main">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250" y="772003"/>
            <a:ext cx="8445500" cy="5533478"/>
          </a:xfrm>
        </p:spPr>
        <p:txBody>
          <a:bodyPr/>
          <a:lstStyle>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lvl1pPr>
              <a:defRPr/>
            </a:lvl1pPr>
          </a:lstStyle>
          <a:p>
            <a:r>
              <a:rPr lang="en-US" dirty="0"/>
              <a:t>Click to edit slide title</a:t>
            </a:r>
            <a:endParaRPr lang="en-CA" dirty="0"/>
          </a:p>
        </p:txBody>
      </p:sp>
      <p:sp>
        <p:nvSpPr>
          <p:cNvPr id="5"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1022947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50" y="274637"/>
            <a:ext cx="8445500" cy="5686891"/>
          </a:xfrm>
        </p:spPr>
        <p:txBody>
          <a:bodyPr lIns="0" rIns="0"/>
          <a:lstStyle>
            <a:lvl1pPr algn="ctr">
              <a:defRPr/>
            </a:lvl1pPr>
          </a:lstStyle>
          <a:p>
            <a:r>
              <a:rPr lang="en-US"/>
              <a:t>Click to edit Master title style</a:t>
            </a:r>
            <a:endParaRPr lang="en-US" dirty="0"/>
          </a:p>
        </p:txBody>
      </p:sp>
      <p:sp>
        <p:nvSpPr>
          <p:cNvPr id="3"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3101183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70416" y="4406900"/>
            <a:ext cx="8316383"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370416" y="2906713"/>
            <a:ext cx="8316383" cy="1500187"/>
          </a:xfrm>
        </p:spPr>
        <p:txBody>
          <a:bodyPr anchor="b"/>
          <a:lstStyle>
            <a:lvl1pPr marL="0" indent="0">
              <a:buNone/>
              <a:defRPr sz="2000">
                <a:solidFill>
                  <a:schemeClr val="tx1">
                    <a:lumMod val="85000"/>
                    <a:lumOff val="1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1498945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9250" y="789880"/>
            <a:ext cx="41481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49250" y="1429642"/>
            <a:ext cx="4148138"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789880"/>
            <a:ext cx="41497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429642"/>
            <a:ext cx="4149725" cy="45916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4"/>
          <p:cNvSpPr>
            <a:spLocks noGrp="1"/>
          </p:cNvSpPr>
          <p:nvPr>
            <p:ph type="ftr" sz="quarter" idx="10"/>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178812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3365881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0" y="4941168"/>
            <a:ext cx="4402044" cy="888020"/>
          </a:xfrm>
        </p:spPr>
        <p:txBody>
          <a:bodyPr>
            <a:normAutofit/>
          </a:bodyPr>
          <a:lstStyle>
            <a:lvl1pPr>
              <a:defRPr sz="2000" b="0" i="1">
                <a:latin typeface="Georgia"/>
              </a:defRPr>
            </a:lvl1pPr>
          </a:lstStyle>
          <a:p>
            <a:r>
              <a:rPr lang="en-US"/>
              <a:t>Click to edit Master title style</a:t>
            </a:r>
            <a:endParaRPr lang="en-US" dirty="0"/>
          </a:p>
        </p:txBody>
      </p:sp>
      <p:sp>
        <p:nvSpPr>
          <p:cNvPr id="9" name="Text Placeholder 8"/>
          <p:cNvSpPr>
            <a:spLocks noGrp="1"/>
          </p:cNvSpPr>
          <p:nvPr>
            <p:ph type="body" sz="quarter" idx="13"/>
          </p:nvPr>
        </p:nvSpPr>
        <p:spPr>
          <a:xfrm>
            <a:off x="4619120" y="1628800"/>
            <a:ext cx="4402044" cy="3062941"/>
          </a:xfrm>
        </p:spPr>
        <p:txBody>
          <a:bodyPr>
            <a:normAutofit/>
          </a:bodyPr>
          <a:lstStyle>
            <a:lvl1pPr marL="0" indent="0">
              <a:lnSpc>
                <a:spcPct val="100000"/>
              </a:lnSpc>
              <a:buFontTx/>
              <a:buNone/>
              <a:defRPr sz="2000" b="0" i="1">
                <a:latin typeface="Georgia"/>
              </a:defRPr>
            </a:lvl1pPr>
            <a:lvl2pPr marL="457200" indent="0">
              <a:lnSpc>
                <a:spcPct val="100000"/>
              </a:lnSpc>
              <a:buFontTx/>
              <a:buNone/>
              <a:defRPr/>
            </a:lvl2pPr>
            <a:lvl3pPr marL="914400" indent="0">
              <a:lnSpc>
                <a:spcPct val="100000"/>
              </a:lnSpc>
              <a:buFontTx/>
              <a:buNone/>
              <a:defRPr/>
            </a:lvl3pPr>
            <a:lvl4pPr marL="1371600" indent="0">
              <a:lnSpc>
                <a:spcPct val="100000"/>
              </a:lnSpc>
              <a:buFontTx/>
              <a:buNone/>
              <a:defRPr/>
            </a:lvl4pPr>
            <a:lvl5pPr marL="1828800" indent="0">
              <a:lnSpc>
                <a:spcPct val="100000"/>
              </a:lnSpc>
              <a:buFontTx/>
              <a:buNone/>
              <a:defRPr/>
            </a:lvl5pPr>
          </a:lstStyle>
          <a:p>
            <a:pPr lvl="0"/>
            <a:r>
              <a:rPr lang="en-US"/>
              <a:t>Click to edit Master text styles</a:t>
            </a:r>
          </a:p>
        </p:txBody>
      </p:sp>
      <p:sp>
        <p:nvSpPr>
          <p:cNvPr id="13" name="ClipArt Placeholder 12"/>
          <p:cNvSpPr>
            <a:spLocks noGrp="1"/>
          </p:cNvSpPr>
          <p:nvPr>
            <p:ph type="clipArt" sz="quarter" idx="14"/>
          </p:nvPr>
        </p:nvSpPr>
        <p:spPr>
          <a:xfrm>
            <a:off x="2296" y="1628800"/>
            <a:ext cx="4377018" cy="3062941"/>
          </a:xfrm>
        </p:spPr>
        <p:txBody>
          <a:bodyPr/>
          <a:lstStyle/>
          <a:p>
            <a:r>
              <a:rPr lang="en-US" dirty="0"/>
              <a:t>Click icon to add clip art</a:t>
            </a:r>
          </a:p>
        </p:txBody>
      </p:sp>
      <p:sp>
        <p:nvSpPr>
          <p:cNvPr id="14" name="Text Placeholder 15"/>
          <p:cNvSpPr>
            <a:spLocks noGrp="1"/>
          </p:cNvSpPr>
          <p:nvPr>
            <p:ph type="body" sz="quarter" idx="15"/>
          </p:nvPr>
        </p:nvSpPr>
        <p:spPr>
          <a:xfrm>
            <a:off x="381000" y="5013512"/>
            <a:ext cx="3367088" cy="369888"/>
          </a:xfrm>
        </p:spPr>
        <p:txBody>
          <a:bodyPr>
            <a:normAutofit/>
          </a:bodyPr>
          <a:lstStyle>
            <a:lvl1pPr marL="0" indent="0">
              <a:buNone/>
              <a:defRPr sz="1400" b="0" i="1"/>
            </a:lvl1pPr>
          </a:lstStyle>
          <a:p>
            <a:pPr lvl="0"/>
            <a:r>
              <a:rPr lang="en-US"/>
              <a:t>Click to edit Master text styles</a:t>
            </a:r>
          </a:p>
        </p:txBody>
      </p:sp>
      <p:sp>
        <p:nvSpPr>
          <p:cNvPr id="6"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65269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299210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92548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blipFill dpi="0"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9249" y="44624"/>
            <a:ext cx="7500665" cy="648072"/>
          </a:xfrm>
          <a:prstGeom prst="rect">
            <a:avLst/>
          </a:prstGeom>
        </p:spPr>
        <p:txBody>
          <a:bodyPr vert="horz" lIns="91440" tIns="45720" rIns="91440" bIns="45720" rtlCol="0" anchor="ctr">
            <a:noAutofit/>
          </a:bodyPr>
          <a:lstStyle/>
          <a:p>
            <a:r>
              <a:rPr lang="en-US" dirty="0"/>
              <a:t>Click to edit slide title</a:t>
            </a:r>
          </a:p>
        </p:txBody>
      </p:sp>
      <p:sp>
        <p:nvSpPr>
          <p:cNvPr id="3" name="Text Placeholder 2"/>
          <p:cNvSpPr>
            <a:spLocks noGrp="1"/>
          </p:cNvSpPr>
          <p:nvPr>
            <p:ph type="body" idx="1"/>
          </p:nvPr>
        </p:nvSpPr>
        <p:spPr>
          <a:xfrm>
            <a:off x="349250" y="764704"/>
            <a:ext cx="8445500" cy="553347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3"/>
          </p:nvPr>
        </p:nvSpPr>
        <p:spPr>
          <a:xfrm>
            <a:off x="0" y="6597650"/>
            <a:ext cx="4943475" cy="260350"/>
          </a:xfrm>
          <a:prstGeom prst="rect">
            <a:avLst/>
          </a:prstGeom>
        </p:spPr>
        <p:txBody>
          <a:bodyPr/>
          <a:lstStyle>
            <a:lvl1pPr>
              <a:defRPr sz="1200"/>
            </a:lvl1pPr>
          </a:lstStyle>
          <a:p>
            <a:r>
              <a:rPr lang="en-US"/>
              <a:t>© Ceren Kolsarici</a:t>
            </a:r>
            <a:endParaRPr lang="en-US" dirty="0"/>
          </a:p>
        </p:txBody>
      </p:sp>
    </p:spTree>
    <p:extLst>
      <p:ext uri="{BB962C8B-B14F-4D97-AF65-F5344CB8AC3E}">
        <p14:creationId xmlns:p14="http://schemas.microsoft.com/office/powerpoint/2010/main" val="2383484484"/>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Lst>
  <p:hf sldNum="0" hdr="0" dt="0"/>
  <p:txStyles>
    <p:title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lumMod val="85000"/>
              <a:lumOff val="1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tiff"/><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8.emf"/><Relationship Id="rId5" Type="http://schemas.microsoft.com/office/2007/relationships/hdphoto" Target="../media/hdphoto2.wdp"/><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34.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SEqVfjBP9Mc&amp;ab_channel=HumeAI"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9.jpeg"/><Relationship Id="rId7"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microsoft.com/office/2007/relationships/hdphoto" Target="../media/hdphoto4.wdp"/><Relationship Id="rId5" Type="http://schemas.openxmlformats.org/officeDocument/2006/relationships/image" Target="../media/image40.jpeg"/><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ed.com/talks/sylvain_duranton_how_humans_and_ai_can_work_together_to_create_better_businesses/transcrip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image" Target="../media/image48.tiff"/><Relationship Id="rId7" Type="http://schemas.openxmlformats.org/officeDocument/2006/relationships/image" Target="../media/image52.tif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tiff"/><Relationship Id="rId10" Type="http://schemas.openxmlformats.org/officeDocument/2006/relationships/image" Target="../media/image55.tiff"/><Relationship Id="rId4" Type="http://schemas.openxmlformats.org/officeDocument/2006/relationships/image" Target="../media/image49.tiff"/><Relationship Id="rId9" Type="http://schemas.openxmlformats.org/officeDocument/2006/relationships/image" Target="../media/image54.tiff"/></Relationships>
</file>

<file path=ppt/slides/_rels/slide47.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rBkPXt-OpA4" TargetMode="External"/><Relationship Id="rId7"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&amp; FUTURE OF MARKETING</a:t>
            </a:r>
          </a:p>
        </p:txBody>
      </p:sp>
      <p:sp>
        <p:nvSpPr>
          <p:cNvPr id="3" name="Subtitle 2"/>
          <p:cNvSpPr>
            <a:spLocks noGrp="1"/>
          </p:cNvSpPr>
          <p:nvPr>
            <p:ph type="subTitle" idx="1"/>
          </p:nvPr>
        </p:nvSpPr>
        <p:spPr>
          <a:xfrm>
            <a:off x="820830" y="2790782"/>
            <a:ext cx="7567594" cy="461665"/>
          </a:xfrm>
        </p:spPr>
        <p:txBody>
          <a:bodyPr/>
          <a:lstStyle/>
          <a:p>
            <a:r>
              <a:rPr lang="en-US" dirty="0"/>
              <a:t>Dr. Ceren Kolsarici</a:t>
            </a:r>
          </a:p>
        </p:txBody>
      </p:sp>
    </p:spTree>
    <p:extLst>
      <p:ext uri="{BB962C8B-B14F-4D97-AF65-F5344CB8AC3E}">
        <p14:creationId xmlns:p14="http://schemas.microsoft.com/office/powerpoint/2010/main" val="296246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 vs. Stats vs. </a:t>
            </a:r>
            <a:r>
              <a:rPr lang="en-US"/>
              <a:t>ML </a:t>
            </a:r>
            <a:endParaRPr lang="en-US" dirty="0"/>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8194" name="Picture 2" descr="Image result for Computer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914400"/>
            <a:ext cx="4692650" cy="23463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statistic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1066800"/>
            <a:ext cx="3425825" cy="398454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rtificial intellig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37" y="3657472"/>
            <a:ext cx="4949825" cy="278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087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5" name="Picture 4"/>
          <p:cNvPicPr>
            <a:picLocks noChangeAspect="1"/>
          </p:cNvPicPr>
          <p:nvPr/>
        </p:nvPicPr>
        <p:blipFill>
          <a:blip r:embed="rId2"/>
          <a:stretch>
            <a:fillRect/>
          </a:stretch>
        </p:blipFill>
        <p:spPr>
          <a:xfrm>
            <a:off x="1454566" y="351899"/>
            <a:ext cx="6395348" cy="6255449"/>
          </a:xfrm>
          <a:prstGeom prst="rect">
            <a:avLst/>
          </a:prstGeom>
        </p:spPr>
      </p:pic>
    </p:spTree>
    <p:extLst>
      <p:ext uri="{BB962C8B-B14F-4D97-AF65-F5344CB8AC3E}">
        <p14:creationId xmlns:p14="http://schemas.microsoft.com/office/powerpoint/2010/main" val="2061563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CS vs. Stats vs. ML</a:t>
            </a:r>
          </a:p>
        </p:txBody>
      </p:sp>
      <p:sp>
        <p:nvSpPr>
          <p:cNvPr id="4" name="Footer Placeholder 3"/>
          <p:cNvSpPr>
            <a:spLocks noGrp="1"/>
          </p:cNvSpPr>
          <p:nvPr>
            <p:ph type="ftr" sz="quarter" idx="3"/>
          </p:nvPr>
        </p:nvSpPr>
        <p:spPr/>
        <p:txBody>
          <a:bodyPr/>
          <a:lstStyle/>
          <a:p>
            <a:r>
              <a:rPr lang="en-US"/>
              <a:t>© Ceren Kolsarici</a:t>
            </a:r>
            <a:endParaRPr lang="en-US" dirty="0"/>
          </a:p>
        </p:txBody>
      </p:sp>
      <p:graphicFrame>
        <p:nvGraphicFramePr>
          <p:cNvPr id="7" name="Content Placeholder 1">
            <a:extLst>
              <a:ext uri="{FF2B5EF4-FFF2-40B4-BE49-F238E27FC236}">
                <a16:creationId xmlns:a16="http://schemas.microsoft.com/office/drawing/2014/main" id="{E57E5E57-75D8-C233-7463-28E530115816}"/>
              </a:ext>
            </a:extLst>
          </p:cNvPr>
          <p:cNvGraphicFramePr>
            <a:graphicFrameLocks/>
          </p:cNvGraphicFramePr>
          <p:nvPr>
            <p:extLst>
              <p:ext uri="{D42A27DB-BD31-4B8C-83A1-F6EECF244321}">
                <p14:modId xmlns:p14="http://schemas.microsoft.com/office/powerpoint/2010/main" val="3726863698"/>
              </p:ext>
            </p:extLst>
          </p:nvPr>
        </p:nvGraphicFramePr>
        <p:xfrm>
          <a:off x="237331" y="1570310"/>
          <a:ext cx="8669337" cy="414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8310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3" name="Google Shape;1233;p160"/>
          <p:cNvSpPr txBox="1"/>
          <p:nvPr/>
        </p:nvSpPr>
        <p:spPr>
          <a:xfrm>
            <a:off x="-1298325" y="3701600"/>
            <a:ext cx="972600" cy="306600"/>
          </a:xfrm>
          <a:prstGeom prst="rect">
            <a:avLst/>
          </a:prstGeom>
          <a:noFill/>
          <a:ln>
            <a:noFill/>
          </a:ln>
        </p:spPr>
        <p:txBody>
          <a:bodyPr spcFirstLastPara="1" wrap="square" lIns="91425" tIns="91425" rIns="91425" bIns="91425" anchor="t" anchorCtr="0">
            <a:noAutofit/>
          </a:bodyPr>
          <a:lstStyle/>
          <a:p>
            <a:pPr>
              <a:lnSpc>
                <a:spcPct val="80000"/>
              </a:lnSpc>
            </a:pPr>
            <a:endParaRPr sz="1000">
              <a:solidFill>
                <a:srgbClr val="BCFFEF"/>
              </a:solidFill>
              <a:latin typeface="Proxima Nova"/>
              <a:ea typeface="Proxima Nova"/>
              <a:cs typeface="Proxima Nova"/>
              <a:sym typeface="Proxima Nova"/>
            </a:endParaRPr>
          </a:p>
        </p:txBody>
      </p:sp>
      <p:sp>
        <p:nvSpPr>
          <p:cNvPr id="2" name="Title 1">
            <a:extLst>
              <a:ext uri="{FF2B5EF4-FFF2-40B4-BE49-F238E27FC236}">
                <a16:creationId xmlns:a16="http://schemas.microsoft.com/office/drawing/2014/main" id="{5D100902-4CA8-AB09-3826-C51BC734278C}"/>
              </a:ext>
            </a:extLst>
          </p:cNvPr>
          <p:cNvSpPr txBox="1">
            <a:spLocks/>
          </p:cNvSpPr>
          <p:nvPr/>
        </p:nvSpPr>
        <p:spPr>
          <a:xfrm>
            <a:off x="0" y="1312195"/>
            <a:ext cx="9144000" cy="69691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sz="1800" b="1" dirty="0">
                <a:latin typeface="Montserrat"/>
                <a:ea typeface="Montserrat"/>
                <a:cs typeface="Montserrat"/>
                <a:sym typeface="Montserrat"/>
              </a:rPr>
              <a:t>How AI Will Change Everything…</a:t>
            </a:r>
            <a:r>
              <a:rPr lang="en-US" sz="1800" b="1" dirty="0">
                <a:solidFill>
                  <a:srgbClr val="085631"/>
                </a:solidFill>
                <a:latin typeface="Helvetica Neue"/>
                <a:ea typeface="Helvetica Neue"/>
                <a:cs typeface="Helvetica Neue"/>
              </a:rPr>
              <a:t>AI is a general purpose technology (GPT)</a:t>
            </a:r>
            <a:endParaRPr lang="en-US" sz="1800" b="1" dirty="0">
              <a:latin typeface="Montserrat"/>
              <a:ea typeface="Montserrat"/>
              <a:cs typeface="Montserrat"/>
            </a:endParaRPr>
          </a:p>
        </p:txBody>
      </p:sp>
      <p:pic>
        <p:nvPicPr>
          <p:cNvPr id="4" name="Picture 3" descr="A screenshot of a website&#10;&#10;Description automatically generated">
            <a:extLst>
              <a:ext uri="{FF2B5EF4-FFF2-40B4-BE49-F238E27FC236}">
                <a16:creationId xmlns:a16="http://schemas.microsoft.com/office/drawing/2014/main" id="{4FC8E048-8531-069F-56F8-67E1442B4BAB}"/>
              </a:ext>
            </a:extLst>
          </p:cNvPr>
          <p:cNvPicPr>
            <a:picLocks noChangeAspect="1"/>
          </p:cNvPicPr>
          <p:nvPr/>
        </p:nvPicPr>
        <p:blipFill>
          <a:blip r:embed="rId3"/>
          <a:stretch>
            <a:fillRect/>
          </a:stretch>
        </p:blipFill>
        <p:spPr>
          <a:xfrm>
            <a:off x="51586" y="2320910"/>
            <a:ext cx="4520414" cy="3679841"/>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24CA36A9-5565-700C-7E5A-77DB0332BABD}"/>
              </a:ext>
            </a:extLst>
          </p:cNvPr>
          <p:cNvPicPr>
            <a:picLocks noChangeAspect="1"/>
          </p:cNvPicPr>
          <p:nvPr/>
        </p:nvPicPr>
        <p:blipFill>
          <a:blip r:embed="rId4"/>
          <a:stretch>
            <a:fillRect/>
          </a:stretch>
        </p:blipFill>
        <p:spPr>
          <a:xfrm>
            <a:off x="1260269" y="3314282"/>
            <a:ext cx="4724896" cy="884068"/>
          </a:xfrm>
          <a:prstGeom prst="rect">
            <a:avLst/>
          </a:prstGeom>
        </p:spPr>
      </p:pic>
      <p:sp>
        <p:nvSpPr>
          <p:cNvPr id="7" name="Rectangle 6">
            <a:extLst>
              <a:ext uri="{FF2B5EF4-FFF2-40B4-BE49-F238E27FC236}">
                <a16:creationId xmlns:a16="http://schemas.microsoft.com/office/drawing/2014/main" id="{38236D35-DB0B-8065-08F9-34A8A0DA9020}"/>
              </a:ext>
            </a:extLst>
          </p:cNvPr>
          <p:cNvSpPr/>
          <p:nvPr/>
        </p:nvSpPr>
        <p:spPr>
          <a:xfrm>
            <a:off x="5124204" y="4351686"/>
            <a:ext cx="3844636" cy="149572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1. Malaria Prevention</a:t>
            </a:r>
          </a:p>
          <a:p>
            <a:r>
              <a:rPr lang="en-US" dirty="0">
                <a:solidFill>
                  <a:schemeClr val="bg1"/>
                </a:solidFill>
              </a:rPr>
              <a:t>2. Human Trafficking Prevention</a:t>
            </a:r>
          </a:p>
          <a:p>
            <a:r>
              <a:rPr lang="en-US" dirty="0">
                <a:solidFill>
                  <a:schemeClr val="bg1"/>
                </a:solidFill>
              </a:rPr>
              <a:t>3. Clinical Decision Support in Mental Health</a:t>
            </a:r>
          </a:p>
          <a:p>
            <a:r>
              <a:rPr lang="en-US" dirty="0">
                <a:solidFill>
                  <a:schemeClr val="bg1"/>
                </a:solidFill>
              </a:rPr>
              <a:t>… </a:t>
            </a:r>
          </a:p>
        </p:txBody>
      </p:sp>
    </p:spTree>
    <p:extLst>
      <p:ext uri="{BB962C8B-B14F-4D97-AF65-F5344CB8AC3E}">
        <p14:creationId xmlns:p14="http://schemas.microsoft.com/office/powerpoint/2010/main" val="23760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Footer Placeholder 3"/>
          <p:cNvSpPr>
            <a:spLocks noGrp="1"/>
          </p:cNvSpPr>
          <p:nvPr>
            <p:ph type="ftr" sz="quarter" idx="3"/>
          </p:nvPr>
        </p:nvSpPr>
        <p:spPr/>
        <p:txBody>
          <a:bodyPr/>
          <a:lstStyle/>
          <a:p>
            <a:r>
              <a:rPr lang="en-US"/>
              <a:t>© Ceren Kolsarici</a:t>
            </a:r>
            <a:endParaRPr lang="en-US" dirty="0"/>
          </a:p>
        </p:txBody>
      </p:sp>
      <p:grpSp>
        <p:nvGrpSpPr>
          <p:cNvPr id="6" name="Group 5"/>
          <p:cNvGrpSpPr/>
          <p:nvPr/>
        </p:nvGrpSpPr>
        <p:grpSpPr>
          <a:xfrm>
            <a:off x="1439056" y="1016203"/>
            <a:ext cx="6022049" cy="4869019"/>
            <a:chOff x="1439056" y="1016203"/>
            <a:chExt cx="6022049" cy="4869019"/>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t="-2276"/>
            <a:stretch/>
          </p:blipFill>
          <p:spPr>
            <a:xfrm>
              <a:off x="1439056" y="2324591"/>
              <a:ext cx="6022049" cy="3560631"/>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41365" y="1483360"/>
              <a:ext cx="6017430" cy="84123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585720" y="1016203"/>
              <a:ext cx="3728721" cy="467157"/>
            </a:xfrm>
            <a:prstGeom prst="rect">
              <a:avLst/>
            </a:prstGeom>
          </p:spPr>
        </p:pic>
      </p:grpSp>
      <p:sp>
        <p:nvSpPr>
          <p:cNvPr id="10" name="Rectangle 9"/>
          <p:cNvSpPr/>
          <p:nvPr/>
        </p:nvSpPr>
        <p:spPr>
          <a:xfrm>
            <a:off x="2316480" y="6032889"/>
            <a:ext cx="4267200" cy="457200"/>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AI is a general purpose technology (GPT)</a:t>
            </a:r>
          </a:p>
        </p:txBody>
      </p:sp>
    </p:spTree>
    <p:extLst>
      <p:ext uri="{BB962C8B-B14F-4D97-AF65-F5344CB8AC3E}">
        <p14:creationId xmlns:p14="http://schemas.microsoft.com/office/powerpoint/2010/main" val="2428766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Footer Placeholder 2"/>
          <p:cNvSpPr>
            <a:spLocks noGrp="1"/>
          </p:cNvSpPr>
          <p:nvPr>
            <p:ph type="ftr" sz="quarter" idx="3"/>
          </p:nvPr>
        </p:nvSpPr>
        <p:spPr/>
        <p:txBody>
          <a:bodyPr/>
          <a:lstStyle/>
          <a:p>
            <a:r>
              <a:rPr lang="en-US"/>
              <a:t>© Ceren Kolsarici</a:t>
            </a:r>
            <a:endParaRPr lang="en-US" dirty="0"/>
          </a:p>
        </p:txBody>
      </p:sp>
      <p:sp>
        <p:nvSpPr>
          <p:cNvPr id="4" name="TextBox 3"/>
          <p:cNvSpPr txBox="1"/>
          <p:nvPr/>
        </p:nvSpPr>
        <p:spPr>
          <a:xfrm>
            <a:off x="1236936" y="1384483"/>
            <a:ext cx="6400800" cy="1200329"/>
          </a:xfrm>
          <a:prstGeom prst="rect">
            <a:avLst/>
          </a:prstGeom>
          <a:noFill/>
        </p:spPr>
        <p:txBody>
          <a:bodyPr wrap="square" rtlCol="0">
            <a:spAutoFit/>
          </a:bodyPr>
          <a:lstStyle/>
          <a:p>
            <a:pPr algn="ctr"/>
            <a:r>
              <a:rPr lang="en-US" sz="3600" dirty="0"/>
              <a:t>How can we explain the rise in AI?</a:t>
            </a:r>
          </a:p>
        </p:txBody>
      </p:sp>
      <p:pic>
        <p:nvPicPr>
          <p:cNvPr id="5" name="Picture 2">
            <a:extLst>
              <a:ext uri="{FF2B5EF4-FFF2-40B4-BE49-F238E27FC236}">
                <a16:creationId xmlns:a16="http://schemas.microsoft.com/office/drawing/2014/main" id="{4F316D51-569C-5F1E-E7C4-57EC3A58A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9531" y="2919593"/>
            <a:ext cx="339561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712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AI from the Lens of a Computer Scientist</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5" name="Picture 4"/>
          <p:cNvPicPr>
            <a:picLocks noChangeAspect="1"/>
          </p:cNvPicPr>
          <p:nvPr/>
        </p:nvPicPr>
        <p:blipFill>
          <a:blip r:embed="rId3"/>
          <a:stretch>
            <a:fillRect/>
          </a:stretch>
        </p:blipFill>
        <p:spPr>
          <a:xfrm>
            <a:off x="415636" y="1292370"/>
            <a:ext cx="8312728" cy="4257398"/>
          </a:xfrm>
          <a:prstGeom prst="rect">
            <a:avLst/>
          </a:prstGeom>
        </p:spPr>
      </p:pic>
      <p:sp>
        <p:nvSpPr>
          <p:cNvPr id="6" name="TextBox 5"/>
          <p:cNvSpPr txBox="1"/>
          <p:nvPr/>
        </p:nvSpPr>
        <p:spPr>
          <a:xfrm>
            <a:off x="4260731" y="6412012"/>
            <a:ext cx="4426068" cy="153888"/>
          </a:xfrm>
          <a:prstGeom prst="rect">
            <a:avLst/>
          </a:prstGeom>
          <a:noFill/>
        </p:spPr>
        <p:txBody>
          <a:bodyPr wrap="square" lIns="0" tIns="0" rIns="0" bIns="0" rtlCol="0">
            <a:spAutoFit/>
          </a:bodyPr>
          <a:lstStyle/>
          <a:p>
            <a:pPr algn="r"/>
            <a:r>
              <a:rPr lang="en-US" sz="1000" dirty="0">
                <a:solidFill>
                  <a:srgbClr val="7F7F7F"/>
                </a:solidFill>
              </a:rPr>
              <a:t>Source: https://</a:t>
            </a:r>
            <a:r>
              <a:rPr lang="en-US" sz="1000" dirty="0" err="1">
                <a:solidFill>
                  <a:srgbClr val="7F7F7F"/>
                </a:solidFill>
              </a:rPr>
              <a:t>www.ais.uni-bonn.de</a:t>
            </a:r>
            <a:r>
              <a:rPr lang="en-US" sz="1000" dirty="0">
                <a:solidFill>
                  <a:srgbClr val="7F7F7F"/>
                </a:solidFill>
              </a:rPr>
              <a:t>/</a:t>
            </a:r>
            <a:r>
              <a:rPr lang="en-US" sz="1000" dirty="0" err="1">
                <a:solidFill>
                  <a:srgbClr val="7F7F7F"/>
                </a:solidFill>
              </a:rPr>
              <a:t>deep_learning</a:t>
            </a:r>
            <a:r>
              <a:rPr lang="en-US" sz="1000" dirty="0">
                <a:solidFill>
                  <a:srgbClr val="7F7F7F"/>
                </a:solidFill>
              </a:rPr>
              <a:t>/</a:t>
            </a:r>
          </a:p>
        </p:txBody>
      </p:sp>
    </p:spTree>
    <p:extLst>
      <p:ext uri="{BB962C8B-B14F-4D97-AF65-F5344CB8AC3E}">
        <p14:creationId xmlns:p14="http://schemas.microsoft.com/office/powerpoint/2010/main" val="1173801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AI from the Lens of an Economist</a:t>
            </a:r>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18" name="TextBox 17"/>
          <p:cNvSpPr txBox="1"/>
          <p:nvPr/>
        </p:nvSpPr>
        <p:spPr>
          <a:xfrm>
            <a:off x="457200" y="3045009"/>
            <a:ext cx="1490161" cy="1200328"/>
          </a:xfrm>
          <a:prstGeom prst="rect">
            <a:avLst/>
          </a:prstGeom>
          <a:noFill/>
        </p:spPr>
        <p:txBody>
          <a:bodyPr wrap="none" rtlCol="0">
            <a:spAutoFit/>
          </a:bodyPr>
          <a:lstStyle/>
          <a:p>
            <a:pPr algn="ctr"/>
            <a:r>
              <a:rPr lang="en-US" sz="2400" dirty="0">
                <a:latin typeface="Franklin Gothic Medium"/>
                <a:cs typeface="Franklin Gothic Medium"/>
              </a:rPr>
              <a:t>$</a:t>
            </a:r>
          </a:p>
          <a:p>
            <a:pPr algn="ctr"/>
            <a:r>
              <a:rPr lang="en-US" sz="2400" dirty="0">
                <a:solidFill>
                  <a:srgbClr val="FF0000"/>
                </a:solidFill>
              </a:rPr>
              <a:t>Cost of</a:t>
            </a:r>
          </a:p>
          <a:p>
            <a:pPr algn="ctr"/>
            <a:r>
              <a:rPr lang="en-US" sz="2400" dirty="0">
                <a:solidFill>
                  <a:srgbClr val="FF0000"/>
                </a:solidFill>
              </a:rPr>
              <a:t>Prediction</a:t>
            </a:r>
          </a:p>
        </p:txBody>
      </p:sp>
      <p:grpSp>
        <p:nvGrpSpPr>
          <p:cNvPr id="5" name="Group 4"/>
          <p:cNvGrpSpPr/>
          <p:nvPr/>
        </p:nvGrpSpPr>
        <p:grpSpPr>
          <a:xfrm>
            <a:off x="2287469" y="1585949"/>
            <a:ext cx="6197600" cy="4610100"/>
            <a:chOff x="2287469" y="1585949"/>
            <a:chExt cx="6197600" cy="4610100"/>
          </a:xfrm>
        </p:grpSpPr>
        <p:pic>
          <p:nvPicPr>
            <p:cNvPr id="17" name="Picture 16"/>
            <p:cNvPicPr>
              <a:picLocks noChangeAspect="1"/>
            </p:cNvPicPr>
            <p:nvPr/>
          </p:nvPicPr>
          <p:blipFill>
            <a:blip r:embed="rId2"/>
            <a:stretch>
              <a:fillRect/>
            </a:stretch>
          </p:blipFill>
          <p:spPr>
            <a:xfrm>
              <a:off x="2287469" y="1585949"/>
              <a:ext cx="6197600" cy="4610100"/>
            </a:xfrm>
            <a:prstGeom prst="rect">
              <a:avLst/>
            </a:prstGeom>
          </p:spPr>
        </p:pic>
        <p:sp>
          <p:nvSpPr>
            <p:cNvPr id="14" name="Rectangle 13"/>
            <p:cNvSpPr/>
            <p:nvPr/>
          </p:nvSpPr>
          <p:spPr>
            <a:xfrm>
              <a:off x="2401495" y="6040820"/>
              <a:ext cx="4019695" cy="1552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5" name="TextBox 14"/>
          <p:cNvSpPr txBox="1"/>
          <p:nvPr/>
        </p:nvSpPr>
        <p:spPr>
          <a:xfrm>
            <a:off x="2401495" y="5967549"/>
            <a:ext cx="603438" cy="307777"/>
          </a:xfrm>
          <a:prstGeom prst="rect">
            <a:avLst/>
          </a:prstGeom>
          <a:noFill/>
        </p:spPr>
        <p:txBody>
          <a:bodyPr wrap="none" rtlCol="0">
            <a:spAutoFit/>
          </a:bodyPr>
          <a:lstStyle/>
          <a:p>
            <a:pPr algn="ctr"/>
            <a:r>
              <a:rPr lang="en-US" sz="1400" dirty="0"/>
              <a:t>1950</a:t>
            </a:r>
          </a:p>
        </p:txBody>
      </p:sp>
      <p:sp>
        <p:nvSpPr>
          <p:cNvPr id="16" name="TextBox 15"/>
          <p:cNvSpPr txBox="1"/>
          <p:nvPr/>
        </p:nvSpPr>
        <p:spPr>
          <a:xfrm>
            <a:off x="5834584" y="5966349"/>
            <a:ext cx="586606" cy="307777"/>
          </a:xfrm>
          <a:prstGeom prst="rect">
            <a:avLst/>
          </a:prstGeom>
          <a:noFill/>
        </p:spPr>
        <p:txBody>
          <a:bodyPr wrap="none" rtlCol="0">
            <a:spAutoFit/>
          </a:bodyPr>
          <a:lstStyle/>
          <a:p>
            <a:pPr algn="ctr"/>
            <a:r>
              <a:rPr lang="en-US" sz="1400" dirty="0"/>
              <a:t>2017</a:t>
            </a:r>
          </a:p>
        </p:txBody>
      </p:sp>
    </p:spTree>
    <p:extLst>
      <p:ext uri="{BB962C8B-B14F-4D97-AF65-F5344CB8AC3E}">
        <p14:creationId xmlns:p14="http://schemas.microsoft.com/office/powerpoint/2010/main" val="363949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latin typeface="Montserrat"/>
                <a:ea typeface="Montserrat"/>
                <a:cs typeface="Montserrat"/>
                <a:sym typeface="Montserrat"/>
              </a:rPr>
              <a:t>Boost in AI demand is a result of the drop in the cost of prediction</a:t>
            </a:r>
            <a:endParaRPr lang="en-US" dirty="0"/>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5" name="TextBox 4">
            <a:extLst>
              <a:ext uri="{FF2B5EF4-FFF2-40B4-BE49-F238E27FC236}">
                <a16:creationId xmlns:a16="http://schemas.microsoft.com/office/drawing/2014/main" id="{48BBD5F1-9F20-4D6A-F1BD-CB4A697ECD64}"/>
              </a:ext>
            </a:extLst>
          </p:cNvPr>
          <p:cNvSpPr txBox="1"/>
          <p:nvPr/>
        </p:nvSpPr>
        <p:spPr>
          <a:xfrm>
            <a:off x="706054" y="3273027"/>
            <a:ext cx="3712244" cy="2031325"/>
          </a:xfrm>
          <a:prstGeom prst="rect">
            <a:avLst/>
          </a:prstGeom>
          <a:noFill/>
        </p:spPr>
        <p:txBody>
          <a:bodyPr wrap="square" rtlCol="0">
            <a:spAutoFit/>
          </a:bodyPr>
          <a:lstStyle/>
          <a:p>
            <a:pPr marL="285750" indent="-285750">
              <a:buFont typeface="Arial" panose="020B0604020202020204" pitchFamily="34" charset="0"/>
              <a:buChar char="•"/>
            </a:pP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a:p>
            <a:pPr marL="285750" lvl="6"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Taking last five years’ sales data to predict sales next quarter</a:t>
            </a:r>
          </a:p>
          <a:p>
            <a:pPr marL="285750" lvl="6"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Using consumers’ engagement, demographic and behavioral data to predict churn rate</a:t>
            </a:r>
          </a:p>
          <a:p>
            <a:pPr marL="285750" lvl="6"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Looking at a medical image (pixels) to categorize a tumor as benign or malignant</a:t>
            </a:r>
          </a:p>
          <a:p>
            <a:pPr marL="285750" lvl="6"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Accounting only for consumers’ observable characteristics to predict their segment membership</a:t>
            </a:r>
          </a:p>
        </p:txBody>
      </p:sp>
      <p:sp>
        <p:nvSpPr>
          <p:cNvPr id="6" name="TextBox 5">
            <a:extLst>
              <a:ext uri="{FF2B5EF4-FFF2-40B4-BE49-F238E27FC236}">
                <a16:creationId xmlns:a16="http://schemas.microsoft.com/office/drawing/2014/main" id="{8E8233DF-015F-DAA9-2E70-E765C6B1CA3F}"/>
              </a:ext>
            </a:extLst>
          </p:cNvPr>
          <p:cNvSpPr txBox="1"/>
          <p:nvPr/>
        </p:nvSpPr>
        <p:spPr>
          <a:xfrm>
            <a:off x="706054" y="1478914"/>
            <a:ext cx="3248274" cy="954107"/>
          </a:xfrm>
          <a:prstGeom prst="rect">
            <a:avLst/>
          </a:prstGeom>
          <a:noFill/>
        </p:spPr>
        <p:txBody>
          <a:bodyPr wrap="square">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The current wave of advancements in AI does not actually bring us intelligence but a critical component of intelligence: </a:t>
            </a:r>
            <a:r>
              <a:rPr lang="en-US" sz="1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prediction</a:t>
            </a:r>
            <a:r>
              <a:rPr lang="en-US" sz="1400"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9" name="Right Arrow 8">
            <a:extLst>
              <a:ext uri="{FF2B5EF4-FFF2-40B4-BE49-F238E27FC236}">
                <a16:creationId xmlns:a16="http://schemas.microsoft.com/office/drawing/2014/main" id="{D9D33BBA-C162-B619-FADA-02E1775A7B39}"/>
              </a:ext>
            </a:extLst>
          </p:cNvPr>
          <p:cNvSpPr/>
          <p:nvPr/>
        </p:nvSpPr>
        <p:spPr>
          <a:xfrm>
            <a:off x="4618891" y="4168826"/>
            <a:ext cx="1408246" cy="346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6553200" y="3538138"/>
            <a:ext cx="1725342" cy="1607883"/>
            <a:chOff x="6704600" y="3869615"/>
            <a:chExt cx="1725342" cy="1607883"/>
          </a:xfrm>
        </p:grpSpPr>
        <p:sp>
          <p:nvSpPr>
            <p:cNvPr id="7" name="Google Shape;942;p156">
              <a:extLst>
                <a:ext uri="{FF2B5EF4-FFF2-40B4-BE49-F238E27FC236}">
                  <a16:creationId xmlns:a16="http://schemas.microsoft.com/office/drawing/2014/main" id="{50A89D10-59A2-5555-8FA7-A6454373CD13}"/>
                </a:ext>
              </a:extLst>
            </p:cNvPr>
            <p:cNvSpPr/>
            <p:nvPr/>
          </p:nvSpPr>
          <p:spPr>
            <a:xfrm rot="480517">
              <a:off x="6809625" y="3871976"/>
              <a:ext cx="1603228" cy="1605522"/>
            </a:xfrm>
            <a:prstGeom prst="rect">
              <a:avLst/>
            </a:prstGeom>
            <a:solidFill>
              <a:srgbClr val="FFCB16"/>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8" name="Google Shape;943;p156">
              <a:extLst>
                <a:ext uri="{FF2B5EF4-FFF2-40B4-BE49-F238E27FC236}">
                  <a16:creationId xmlns:a16="http://schemas.microsoft.com/office/drawing/2014/main" id="{707089E5-E930-62C2-1679-4ACD721BA678}"/>
                </a:ext>
              </a:extLst>
            </p:cNvPr>
            <p:cNvSpPr/>
            <p:nvPr/>
          </p:nvSpPr>
          <p:spPr>
            <a:xfrm rot="21595589">
              <a:off x="6704600" y="3869615"/>
              <a:ext cx="1725342" cy="1559167"/>
            </a:xfrm>
            <a:prstGeom prst="rect">
              <a:avLst/>
            </a:prstGeom>
            <a:solidFill>
              <a:srgbClr val="EAE8E4"/>
            </a:solidFill>
            <a:ln w="9525" cap="flat" cmpd="sng">
              <a:solidFill>
                <a:srgbClr val="2D2D2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CB16"/>
                </a:solidFill>
              </a:endParaRPr>
            </a:p>
          </p:txBody>
        </p:sp>
        <p:sp>
          <p:nvSpPr>
            <p:cNvPr id="10" name="Rectangle 9">
              <a:extLst>
                <a:ext uri="{FF2B5EF4-FFF2-40B4-BE49-F238E27FC236}">
                  <a16:creationId xmlns:a16="http://schemas.microsoft.com/office/drawing/2014/main" id="{F03D819C-4203-65A0-5386-16DA94AC8C1B}"/>
                </a:ext>
              </a:extLst>
            </p:cNvPr>
            <p:cNvSpPr/>
            <p:nvPr/>
          </p:nvSpPr>
          <p:spPr>
            <a:xfrm>
              <a:off x="6906193" y="4192931"/>
              <a:ext cx="1379912" cy="769441"/>
            </a:xfrm>
            <a:prstGeom prst="rect">
              <a:avLst/>
            </a:prstGeom>
            <a:noFill/>
          </p:spPr>
          <p:txBody>
            <a:bodyPr wrap="square" lIns="91440" tIns="45720" rIns="91440" bIns="45720">
              <a:spAutoFit/>
            </a:bodyPr>
            <a:lstStyle/>
            <a:p>
              <a:pPr algn="ctr"/>
              <a:r>
                <a:rPr lang="en-US" sz="1100" b="1" cap="none" spc="0" dirty="0">
                  <a:ln w="0"/>
                  <a:solidFill>
                    <a:srgbClr val="FFC000"/>
                  </a:solidFill>
                  <a:effectLst>
                    <a:outerShdw blurRad="38100" dist="25400" dir="5400000" algn="ctr" rotWithShape="0">
                      <a:srgbClr val="6E747A">
                        <a:alpha val="43000"/>
                      </a:srgbClr>
                    </a:outerShdw>
                  </a:effectLst>
                </a:rPr>
                <a:t>Define the World as a Big Prediction Problem</a:t>
              </a:r>
            </a:p>
          </p:txBody>
        </p:sp>
      </p:grpSp>
    </p:spTree>
    <p:extLst>
      <p:ext uri="{BB962C8B-B14F-4D97-AF65-F5344CB8AC3E}">
        <p14:creationId xmlns:p14="http://schemas.microsoft.com/office/powerpoint/2010/main" val="147236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pPr marL="457200" indent="-457200">
              <a:buFont typeface="+mj-lt"/>
              <a:buAutoNum type="arabicPeriod"/>
            </a:pPr>
            <a:r>
              <a:rPr lang="en-US" sz="2800" dirty="0"/>
              <a:t>We use more of it (downward sloping demand curve)</a:t>
            </a:r>
          </a:p>
          <a:p>
            <a:pPr marL="400050" lvl="1" indent="0">
              <a:buNone/>
            </a:pPr>
            <a:r>
              <a:rPr lang="en-US" sz="2400" dirty="0"/>
              <a:t>Better, faster, cheaper</a:t>
            </a:r>
          </a:p>
          <a:p>
            <a:pPr marL="457200" indent="-457200">
              <a:buFont typeface="+mj-lt"/>
              <a:buAutoNum type="arabicPeriod"/>
            </a:pPr>
            <a:r>
              <a:rPr lang="en-US" sz="2800" dirty="0"/>
              <a:t>We use for other things by converting them into prediction problems to take advantage of the new cheap prediction</a:t>
            </a:r>
          </a:p>
          <a:p>
            <a:pPr marL="0" indent="0">
              <a:buNone/>
            </a:pPr>
            <a:endParaRPr lang="en-US" sz="2800" dirty="0"/>
          </a:p>
          <a:p>
            <a:pPr marL="457200" indent="-457200">
              <a:buFont typeface="+mj-lt"/>
              <a:buAutoNum type="arabicPeriod"/>
            </a:pPr>
            <a:endParaRPr lang="en-US" sz="2800" dirty="0"/>
          </a:p>
          <a:p>
            <a:pPr marL="457200" indent="-457200">
              <a:buFont typeface="+mj-lt"/>
              <a:buAutoNum type="arabicPeriod"/>
            </a:pPr>
            <a:endParaRPr lang="en-US" sz="2800" dirty="0"/>
          </a:p>
        </p:txBody>
      </p:sp>
      <p:sp>
        <p:nvSpPr>
          <p:cNvPr id="2" name="Title 1"/>
          <p:cNvSpPr>
            <a:spLocks noGrp="1"/>
          </p:cNvSpPr>
          <p:nvPr>
            <p:ph type="title"/>
          </p:nvPr>
        </p:nvSpPr>
        <p:spPr/>
        <p:txBody>
          <a:bodyPr/>
          <a:lstStyle/>
          <a:p>
            <a:r>
              <a:rPr lang="en-US" dirty="0"/>
              <a:t>When the Cost of Prediction Falls </a:t>
            </a:r>
          </a:p>
        </p:txBody>
      </p:sp>
      <p:sp>
        <p:nvSpPr>
          <p:cNvPr id="7" name="Footer Placeholder 6"/>
          <p:cNvSpPr>
            <a:spLocks noGrp="1"/>
          </p:cNvSpPr>
          <p:nvPr>
            <p:ph type="ftr" sz="quarter" idx="4294967295"/>
          </p:nvPr>
        </p:nvSpPr>
        <p:spPr>
          <a:xfrm>
            <a:off x="0" y="6597650"/>
            <a:ext cx="4943475" cy="260350"/>
          </a:xfrm>
        </p:spPr>
        <p:txBody>
          <a:bodyPr/>
          <a:lstStyle/>
          <a:p>
            <a:r>
              <a:rPr lang="en-US"/>
              <a:t>© Ceren Kolsarici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5780416"/>
            <a:ext cx="2590800" cy="493750"/>
          </a:xfrm>
          <a:prstGeom prst="rect">
            <a:avLst/>
          </a:prstGeom>
        </p:spPr>
      </p:pic>
    </p:spTree>
    <p:extLst>
      <p:ext uri="{BB962C8B-B14F-4D97-AF65-F5344CB8AC3E}">
        <p14:creationId xmlns:p14="http://schemas.microsoft.com/office/powerpoint/2010/main" val="1970597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675D34-E96A-A3D7-F064-F9D6EDE88406}"/>
              </a:ext>
            </a:extLst>
          </p:cNvPr>
          <p:cNvSpPr>
            <a:spLocks noGrp="1"/>
          </p:cNvSpPr>
          <p:nvPr>
            <p:ph type="title"/>
          </p:nvPr>
        </p:nvSpPr>
        <p:spPr/>
        <p:txBody>
          <a:bodyPr/>
          <a:lstStyle/>
          <a:p>
            <a:r>
              <a:rPr lang="en-US" dirty="0"/>
              <a:t>Marketing</a:t>
            </a:r>
          </a:p>
        </p:txBody>
      </p:sp>
      <p:sp>
        <p:nvSpPr>
          <p:cNvPr id="6" name="Text Placeholder 5">
            <a:extLst>
              <a:ext uri="{FF2B5EF4-FFF2-40B4-BE49-F238E27FC236}">
                <a16:creationId xmlns:a16="http://schemas.microsoft.com/office/drawing/2014/main" id="{EF571939-B902-DDCB-EDC8-B9176CCD02A0}"/>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A4075E1D-A40E-1116-AA45-5730C4727832}"/>
              </a:ext>
            </a:extLst>
          </p:cNvPr>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481111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Expanding Range of Use as Input</a:t>
            </a:r>
          </a:p>
        </p:txBody>
      </p:sp>
      <p:sp>
        <p:nvSpPr>
          <p:cNvPr id="4" name="Footer Placeholder 3"/>
          <p:cNvSpPr>
            <a:spLocks noGrp="1"/>
          </p:cNvSpPr>
          <p:nvPr>
            <p:ph type="ftr" sz="quarter" idx="3"/>
          </p:nvPr>
        </p:nvSpPr>
        <p:spPr/>
        <p:txBody>
          <a:bodyPr/>
          <a:lstStyle/>
          <a:p>
            <a:r>
              <a:rPr lang="en-US"/>
              <a:t>© Ceren Kolsarici</a:t>
            </a:r>
            <a:endParaRPr lang="en-US" dirty="0"/>
          </a:p>
        </p:txBody>
      </p:sp>
      <p:grpSp>
        <p:nvGrpSpPr>
          <p:cNvPr id="5" name="Group 4"/>
          <p:cNvGrpSpPr/>
          <p:nvPr/>
        </p:nvGrpSpPr>
        <p:grpSpPr>
          <a:xfrm>
            <a:off x="1143000" y="1219200"/>
            <a:ext cx="6491566" cy="1795875"/>
            <a:chOff x="1321406" y="4141810"/>
            <a:chExt cx="6491566" cy="1795875"/>
          </a:xfrm>
        </p:grpSpPr>
        <p:pic>
          <p:nvPicPr>
            <p:cNvPr id="6" name="Picture 5" descr="StockSnap_SFSZEAAQH6.jpg"/>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321406" y="4141810"/>
              <a:ext cx="2373399" cy="1795875"/>
            </a:xfrm>
            <a:prstGeom prst="rect">
              <a:avLst/>
            </a:prstGeom>
          </p:spPr>
        </p:pic>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a:xfrm>
              <a:off x="5439573" y="4141810"/>
              <a:ext cx="2373399" cy="1795875"/>
            </a:xfrm>
            <a:prstGeom prst="rect">
              <a:avLst/>
            </a:prstGeom>
          </p:spPr>
        </p:pic>
        <p:pic>
          <p:nvPicPr>
            <p:cNvPr id="8" name="Picture 7"/>
            <p:cNvPicPr>
              <a:picLocks noChangeAspect="1"/>
            </p:cNvPicPr>
            <p:nvPr/>
          </p:nvPicPr>
          <p:blipFill>
            <a:blip r:embed="rId6"/>
            <a:stretch>
              <a:fillRect/>
            </a:stretch>
          </p:blipFill>
          <p:spPr>
            <a:xfrm>
              <a:off x="4275838" y="4854387"/>
              <a:ext cx="577141" cy="379697"/>
            </a:xfrm>
            <a:prstGeom prst="rect">
              <a:avLst/>
            </a:prstGeom>
          </p:spPr>
        </p:pic>
      </p:grpSp>
      <p:sp>
        <p:nvSpPr>
          <p:cNvPr id="9" name="TextBox 8"/>
          <p:cNvSpPr txBox="1"/>
          <p:nvPr/>
        </p:nvSpPr>
        <p:spPr>
          <a:xfrm>
            <a:off x="3203706" y="4350881"/>
            <a:ext cx="2422266" cy="1938992"/>
          </a:xfrm>
          <a:prstGeom prst="rect">
            <a:avLst/>
          </a:prstGeom>
          <a:noFill/>
        </p:spPr>
        <p:txBody>
          <a:bodyPr wrap="none" rtlCol="0">
            <a:spAutoFit/>
          </a:bodyPr>
          <a:lstStyle/>
          <a:p>
            <a:pPr algn="ctr"/>
            <a:r>
              <a:rPr lang="en-US" sz="2000" dirty="0"/>
              <a:t>Loan Pricing</a:t>
            </a:r>
          </a:p>
          <a:p>
            <a:pPr algn="ctr"/>
            <a:r>
              <a:rPr lang="en-US" sz="2000" dirty="0"/>
              <a:t>Insurance Risk</a:t>
            </a:r>
          </a:p>
          <a:p>
            <a:pPr algn="ctr"/>
            <a:r>
              <a:rPr lang="en-US" sz="2000" dirty="0"/>
              <a:t>Medical Diagnosis</a:t>
            </a:r>
          </a:p>
          <a:p>
            <a:pPr algn="ctr"/>
            <a:r>
              <a:rPr lang="en-US" sz="2000" dirty="0"/>
              <a:t>Object classification</a:t>
            </a:r>
          </a:p>
          <a:p>
            <a:pPr algn="ctr"/>
            <a:r>
              <a:rPr lang="en-US" sz="2000" dirty="0"/>
              <a:t>Autonomous vehicles</a:t>
            </a:r>
          </a:p>
          <a:p>
            <a:pPr algn="ctr"/>
            <a:endParaRPr lang="en-US" sz="2000" dirty="0"/>
          </a:p>
        </p:txBody>
      </p:sp>
    </p:spTree>
    <p:extLst>
      <p:ext uri="{BB962C8B-B14F-4D97-AF65-F5344CB8AC3E}">
        <p14:creationId xmlns:p14="http://schemas.microsoft.com/office/powerpoint/2010/main" val="85983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animEffect transition="in" filter="fade">
                                      <p:cBhvr>
                                        <p:cTn id="17" dur="500"/>
                                        <p:tgtEl>
                                          <p:spTgt spid="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normAutofit/>
          </a:bodyPr>
          <a:lstStyle/>
          <a:p>
            <a:pPr marL="457200" indent="-457200">
              <a:buFont typeface="+mj-lt"/>
              <a:buAutoNum type="arabicPeriod"/>
            </a:pPr>
            <a:r>
              <a:rPr lang="en-US" sz="2800" dirty="0"/>
              <a:t>We use more of it (downward sloping demand curve)</a:t>
            </a:r>
          </a:p>
          <a:p>
            <a:pPr marL="400050" lvl="1" indent="0">
              <a:buNone/>
            </a:pPr>
            <a:r>
              <a:rPr lang="en-US" sz="2400" dirty="0"/>
              <a:t>Better, faster, cheaper</a:t>
            </a:r>
          </a:p>
          <a:p>
            <a:pPr marL="457200" indent="-457200">
              <a:buFont typeface="+mj-lt"/>
              <a:buAutoNum type="arabicPeriod"/>
            </a:pPr>
            <a:r>
              <a:rPr lang="en-US" sz="2800" dirty="0"/>
              <a:t>We use for other things by converting them into arithmetic problems to take advantage of the new cheap arithmetic</a:t>
            </a:r>
          </a:p>
          <a:p>
            <a:pPr marL="457200" indent="-457200">
              <a:buFont typeface="+mj-lt"/>
              <a:buAutoNum type="arabicPeriod"/>
            </a:pPr>
            <a:r>
              <a:rPr lang="en-US" sz="2800" dirty="0"/>
              <a:t>The cost of other things that relate to prediction are also affected</a:t>
            </a:r>
          </a:p>
          <a:p>
            <a:pPr marL="457200" indent="-457200">
              <a:buFont typeface="+mj-lt"/>
              <a:buAutoNum type="arabicPeriod"/>
            </a:pPr>
            <a:endParaRPr lang="en-US" sz="2800" dirty="0"/>
          </a:p>
          <a:p>
            <a:pPr marL="457200" indent="-457200">
              <a:buFont typeface="+mj-lt"/>
              <a:buAutoNum type="arabicPeriod"/>
            </a:pPr>
            <a:endParaRPr lang="en-US" sz="2800" dirty="0"/>
          </a:p>
          <a:p>
            <a:pPr marL="457200" indent="-457200">
              <a:buFont typeface="+mj-lt"/>
              <a:buAutoNum type="arabicPeriod"/>
            </a:pPr>
            <a:endParaRPr lang="en-US" sz="2800" dirty="0"/>
          </a:p>
        </p:txBody>
      </p:sp>
      <p:sp>
        <p:nvSpPr>
          <p:cNvPr id="2" name="Title 1"/>
          <p:cNvSpPr>
            <a:spLocks noGrp="1"/>
          </p:cNvSpPr>
          <p:nvPr>
            <p:ph type="title"/>
          </p:nvPr>
        </p:nvSpPr>
        <p:spPr/>
        <p:txBody>
          <a:bodyPr/>
          <a:lstStyle/>
          <a:p>
            <a:r>
              <a:rPr lang="en-US" dirty="0"/>
              <a:t>When the Cost of Prediction Falls </a:t>
            </a:r>
          </a:p>
        </p:txBody>
      </p:sp>
      <p:sp>
        <p:nvSpPr>
          <p:cNvPr id="7" name="Footer Placeholder 6"/>
          <p:cNvSpPr>
            <a:spLocks noGrp="1"/>
          </p:cNvSpPr>
          <p:nvPr>
            <p:ph type="ftr" sz="quarter" idx="4294967295"/>
          </p:nvPr>
        </p:nvSpPr>
        <p:spPr>
          <a:xfrm>
            <a:off x="0" y="6597650"/>
            <a:ext cx="4943475" cy="260350"/>
          </a:xfrm>
        </p:spPr>
        <p:txBody>
          <a:bodyPr/>
          <a:lstStyle/>
          <a:p>
            <a:r>
              <a:rPr lang="en-US"/>
              <a:t>© Ceren Kolsarici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5780416"/>
            <a:ext cx="2590800" cy="493750"/>
          </a:xfrm>
          <a:prstGeom prst="rect">
            <a:avLst/>
          </a:prstGeom>
        </p:spPr>
      </p:pic>
    </p:spTree>
    <p:extLst>
      <p:ext uri="{BB962C8B-B14F-4D97-AF65-F5344CB8AC3E}">
        <p14:creationId xmlns:p14="http://schemas.microsoft.com/office/powerpoint/2010/main" val="613647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Value of Other Things Get Affected</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3074" name="Picture 2" descr="Image result for coffee and bea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990600"/>
            <a:ext cx="6217806" cy="414520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65903" y="5433709"/>
            <a:ext cx="5029200" cy="457200"/>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What are the substitutes and complements of AI? </a:t>
            </a:r>
          </a:p>
        </p:txBody>
      </p:sp>
    </p:spTree>
    <p:extLst>
      <p:ext uri="{BB962C8B-B14F-4D97-AF65-F5344CB8AC3E}">
        <p14:creationId xmlns:p14="http://schemas.microsoft.com/office/powerpoint/2010/main" val="70625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sz="2000" dirty="0"/>
              <a:t>How AI’s rise impacts others depends on possibility of collaboration:</a:t>
            </a:r>
            <a:br>
              <a:rPr lang="en-US" sz="2000" dirty="0"/>
            </a:br>
            <a:r>
              <a:rPr lang="en-US" sz="2000" dirty="0">
                <a:solidFill>
                  <a:srgbClr val="085631"/>
                </a:solidFill>
                <a:latin typeface="Helvetica Neue"/>
                <a:ea typeface="Helvetica Neue"/>
                <a:cs typeface="Helvetica Neue"/>
                <a:sym typeface="Arial"/>
              </a:rPr>
              <a:t>AI replaces its substitutes and enhances its complements</a:t>
            </a:r>
            <a:endParaRPr lang="en-US" sz="2000" dirty="0"/>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6" name="TextBox 5"/>
          <p:cNvSpPr txBox="1"/>
          <p:nvPr/>
        </p:nvSpPr>
        <p:spPr>
          <a:xfrm>
            <a:off x="4629084" y="6520706"/>
            <a:ext cx="4426068" cy="153888"/>
          </a:xfrm>
          <a:prstGeom prst="rect">
            <a:avLst/>
          </a:prstGeom>
          <a:noFill/>
        </p:spPr>
        <p:txBody>
          <a:bodyPr wrap="square" lIns="0" tIns="0" rIns="0" bIns="0" rtlCol="0">
            <a:spAutoFit/>
          </a:bodyPr>
          <a:lstStyle/>
          <a:p>
            <a:pPr algn="r"/>
            <a:r>
              <a:rPr lang="en-US" sz="1000" dirty="0">
                <a:solidFill>
                  <a:srgbClr val="7F7F7F"/>
                </a:solidFill>
              </a:rPr>
              <a:t>Source: Prediction Machines, Figure 7.1</a:t>
            </a:r>
          </a:p>
        </p:txBody>
      </p:sp>
      <p:sp>
        <p:nvSpPr>
          <p:cNvPr id="8" name="Rectangle 7">
            <a:extLst>
              <a:ext uri="{FF2B5EF4-FFF2-40B4-BE49-F238E27FC236}">
                <a16:creationId xmlns:a16="http://schemas.microsoft.com/office/drawing/2014/main" id="{474251E6-58DC-7090-429F-6FECEB23F0DB}"/>
              </a:ext>
            </a:extLst>
          </p:cNvPr>
          <p:cNvSpPr/>
          <p:nvPr/>
        </p:nvSpPr>
        <p:spPr>
          <a:xfrm>
            <a:off x="160117" y="1542927"/>
            <a:ext cx="4468967" cy="2382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Anatomy of a Task</a:t>
            </a:r>
          </a:p>
        </p:txBody>
      </p:sp>
      <p:sp>
        <p:nvSpPr>
          <p:cNvPr id="9" name="TextBox 8">
            <a:extLst>
              <a:ext uri="{FF2B5EF4-FFF2-40B4-BE49-F238E27FC236}">
                <a16:creationId xmlns:a16="http://schemas.microsoft.com/office/drawing/2014/main" id="{E630FB9A-17DE-758D-2DE8-BE6294D70CF2}"/>
              </a:ext>
            </a:extLst>
          </p:cNvPr>
          <p:cNvSpPr txBox="1"/>
          <p:nvPr/>
        </p:nvSpPr>
        <p:spPr>
          <a:xfrm>
            <a:off x="5090353" y="2369171"/>
            <a:ext cx="3503530" cy="2492990"/>
          </a:xfrm>
          <a:prstGeom prst="rect">
            <a:avLst/>
          </a:prstGeom>
          <a:noFill/>
        </p:spPr>
        <p:txBody>
          <a:bodyPr wrap="square">
            <a:spAutoFit/>
          </a:bodyPr>
          <a:lstStyle/>
          <a:p>
            <a:pPr marL="257175" indent="-257175">
              <a:buFont typeface="+mj-lt"/>
              <a:buAutoNum type="arabicPeriod"/>
            </a:pPr>
            <a:r>
              <a:rPr lang="en-US" sz="1600" dirty="0"/>
              <a:t>Prediction feeds into decision making and decisions are everywhere</a:t>
            </a:r>
          </a:p>
          <a:p>
            <a:pPr marL="257175" indent="-257175">
              <a:buFont typeface="+mj-lt"/>
              <a:buAutoNum type="arabicPeriod"/>
            </a:pPr>
            <a:r>
              <a:rPr lang="en-US" sz="1600" dirty="0"/>
              <a:t>When cost of prediction matter enough, it can change strategy</a:t>
            </a:r>
          </a:p>
          <a:p>
            <a:pPr marL="257175" indent="-257175">
              <a:buFont typeface="+mj-lt"/>
              <a:buAutoNum type="arabicPeriod"/>
            </a:pPr>
            <a:endParaRPr lang="en-US" sz="1600" dirty="0"/>
          </a:p>
          <a:p>
            <a:pPr marL="600075" lvl="1" indent="-257175">
              <a:buFont typeface="Arial" charset="0"/>
              <a:buChar char="•"/>
            </a:pPr>
            <a:r>
              <a:rPr lang="en-US" sz="1200" dirty="0"/>
              <a:t>General purpose technologies have the potential to transition from something interesting to something transformative</a:t>
            </a:r>
          </a:p>
          <a:p>
            <a:pPr marL="600075" lvl="1" indent="-257175">
              <a:buFont typeface="Arial" charset="0"/>
              <a:buChar char="•"/>
            </a:pPr>
            <a:endParaRPr lang="en-US" sz="1200" dirty="0"/>
          </a:p>
          <a:p>
            <a:pPr marL="600075" lvl="1" indent="-257175">
              <a:buFont typeface="Arial" charset="0"/>
              <a:buChar char="•"/>
            </a:pPr>
            <a:r>
              <a:rPr lang="en-US" sz="1200" dirty="0"/>
              <a:t>Allows firms to stay ahead of the curve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p:cNvGrpSpPr/>
          <p:nvPr/>
        </p:nvGrpSpPr>
        <p:grpSpPr>
          <a:xfrm>
            <a:off x="233395" y="2054987"/>
            <a:ext cx="4476684" cy="3814763"/>
            <a:chOff x="2532881" y="2782887"/>
            <a:chExt cx="4476684" cy="3814763"/>
          </a:xfrm>
        </p:grpSpPr>
        <p:pic>
          <p:nvPicPr>
            <p:cNvPr id="5" name="Picture 4"/>
            <p:cNvPicPr>
              <a:picLocks noChangeAspect="1"/>
            </p:cNvPicPr>
            <p:nvPr/>
          </p:nvPicPr>
          <p:blipFill>
            <a:blip r:embed="rId3"/>
            <a:stretch>
              <a:fillRect/>
            </a:stretch>
          </p:blipFill>
          <p:spPr>
            <a:xfrm>
              <a:off x="2532881" y="2782887"/>
              <a:ext cx="4476684" cy="3814763"/>
            </a:xfrm>
            <a:prstGeom prst="rect">
              <a:avLst/>
            </a:prstGeom>
          </p:spPr>
        </p:pic>
        <p:sp>
          <p:nvSpPr>
            <p:cNvPr id="10" name="Oval 9">
              <a:extLst>
                <a:ext uri="{FF2B5EF4-FFF2-40B4-BE49-F238E27FC236}">
                  <a16:creationId xmlns:a16="http://schemas.microsoft.com/office/drawing/2014/main" id="{9940D0F8-821F-1925-FB7E-0E35FEEB6651}"/>
                </a:ext>
              </a:extLst>
            </p:cNvPr>
            <p:cNvSpPr/>
            <p:nvPr/>
          </p:nvSpPr>
          <p:spPr>
            <a:xfrm>
              <a:off x="2614750" y="4100265"/>
              <a:ext cx="744112" cy="814388"/>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7653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49250" y="1844049"/>
            <a:ext cx="8445500" cy="394715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2000" dirty="0"/>
          </a:p>
        </p:txBody>
      </p:sp>
      <p:sp>
        <p:nvSpPr>
          <p:cNvPr id="3" name="Title 2"/>
          <p:cNvSpPr>
            <a:spLocks noGrp="1"/>
          </p:cNvSpPr>
          <p:nvPr>
            <p:ph type="title"/>
          </p:nvPr>
        </p:nvSpPr>
        <p:spPr/>
        <p:txBody>
          <a:bodyPr/>
          <a:lstStyle/>
          <a:p>
            <a:r>
              <a:rPr lang="en-US" dirty="0"/>
              <a:t>Data the “New” Oil, </a:t>
            </a:r>
            <a:r>
              <a:rPr lang="en-US" sz="2400" dirty="0">
                <a:solidFill>
                  <a:srgbClr val="085631"/>
                </a:solidFill>
                <a:latin typeface="Helvetica Neue"/>
                <a:ea typeface="Helvetica Neue"/>
                <a:cs typeface="Helvetica Neue"/>
              </a:rPr>
              <a:t>but Why?</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07994"/>
            <a:ext cx="8153400" cy="3164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ounded Rectangular Callout 3"/>
          <p:cNvSpPr/>
          <p:nvPr/>
        </p:nvSpPr>
        <p:spPr>
          <a:xfrm>
            <a:off x="838200" y="1604569"/>
            <a:ext cx="1676400" cy="457200"/>
          </a:xfrm>
          <a:prstGeom prst="wedgeRoundRectCallout">
            <a:avLst>
              <a:gd name="adj1" fmla="val -44504"/>
              <a:gd name="adj2" fmla="val 98349"/>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Marketing Science</a:t>
            </a:r>
          </a:p>
        </p:txBody>
      </p:sp>
      <p:sp>
        <p:nvSpPr>
          <p:cNvPr id="6" name="Rounded Rectangular Callout 5"/>
          <p:cNvSpPr/>
          <p:nvPr/>
        </p:nvSpPr>
        <p:spPr>
          <a:xfrm>
            <a:off x="6472687" y="1607444"/>
            <a:ext cx="1676400" cy="457200"/>
          </a:xfrm>
          <a:prstGeom prst="wedgeRoundRectCallout">
            <a:avLst>
              <a:gd name="adj1" fmla="val 48120"/>
              <a:gd name="adj2" fmla="val 77594"/>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Data Science</a:t>
            </a: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61" y="1171509"/>
            <a:ext cx="8131789" cy="32666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ounded Rectangular Callout 7"/>
          <p:cNvSpPr/>
          <p:nvPr/>
        </p:nvSpPr>
        <p:spPr>
          <a:xfrm>
            <a:off x="7011714" y="870225"/>
            <a:ext cx="1676400" cy="457200"/>
          </a:xfrm>
          <a:prstGeom prst="wedgeRoundRectCallout">
            <a:avLst>
              <a:gd name="adj1" fmla="val -71777"/>
              <a:gd name="adj2" fmla="val 149292"/>
              <a:gd name="adj3" fmla="val 1666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Analytics</a:t>
            </a:r>
          </a:p>
        </p:txBody>
      </p:sp>
      <p:sp>
        <p:nvSpPr>
          <p:cNvPr id="7" name="Footer Placeholder 6"/>
          <p:cNvSpPr>
            <a:spLocks noGrp="1"/>
          </p:cNvSpPr>
          <p:nvPr>
            <p:ph type="ftr" sz="quarter" idx="3"/>
          </p:nvPr>
        </p:nvSpPr>
        <p:spPr/>
        <p:txBody>
          <a:bodyPr/>
          <a:lstStyle/>
          <a:p>
            <a:r>
              <a:rPr lang="en-US"/>
              <a:t>© Ceren Kolsarici</a:t>
            </a:r>
            <a:endParaRPr lang="en-CA" dirty="0"/>
          </a:p>
        </p:txBody>
      </p:sp>
      <p:sp>
        <p:nvSpPr>
          <p:cNvPr id="5" name="TextBox 4"/>
          <p:cNvSpPr txBox="1"/>
          <p:nvPr/>
        </p:nvSpPr>
        <p:spPr>
          <a:xfrm>
            <a:off x="1576534" y="5224928"/>
            <a:ext cx="6348266" cy="830997"/>
          </a:xfrm>
          <a:prstGeom prst="rect">
            <a:avLst/>
          </a:prstGeom>
          <a:noFill/>
          <a:ln>
            <a:solidFill>
              <a:srgbClr val="FF0000"/>
            </a:solidFill>
          </a:ln>
        </p:spPr>
        <p:txBody>
          <a:bodyPr wrap="square" rtlCol="0">
            <a:spAutoFit/>
          </a:bodyPr>
          <a:lstStyle/>
          <a:p>
            <a:pPr algn="ctr"/>
            <a:r>
              <a:rPr lang="en-US" sz="2400" dirty="0"/>
              <a:t>What makes data “new” today is that the same data is so much more valuable than it used to be</a:t>
            </a:r>
          </a:p>
        </p:txBody>
      </p:sp>
    </p:spTree>
    <p:extLst>
      <p:ext uri="{BB962C8B-B14F-4D97-AF65-F5344CB8AC3E}">
        <p14:creationId xmlns:p14="http://schemas.microsoft.com/office/powerpoint/2010/main" val="278928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13314"/>
                                        </p:tgtEl>
                                        <p:attrNameLst>
                                          <p:attrName>style.visibility</p:attrName>
                                        </p:attrNameLst>
                                      </p:cBhvr>
                                      <p:to>
                                        <p:strVal val="visible"/>
                                      </p:to>
                                    </p:set>
                                    <p:animEffect transition="in" filter="wipe(down)">
                                      <p:cBhvr>
                                        <p:cTn id="13" dur="500"/>
                                        <p:tgtEl>
                                          <p:spTgt spid="1331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3315"/>
                                        </p:tgtEl>
                                        <p:attrNameLst>
                                          <p:attrName>style.visibility</p:attrName>
                                        </p:attrNameLst>
                                      </p:cBhvr>
                                      <p:to>
                                        <p:strVal val="visible"/>
                                      </p:to>
                                    </p:set>
                                    <p:animEffect transition="in" filter="randombar(horizontal)">
                                      <p:cBhvr>
                                        <p:cTn id="18" dur="500"/>
                                        <p:tgtEl>
                                          <p:spTgt spid="13315"/>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inVertic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sz="2000" dirty="0"/>
              <a:t>How AI’s rise impacts others depends on possibility of collaboration:</a:t>
            </a:r>
            <a:br>
              <a:rPr lang="en-US" sz="2000" dirty="0"/>
            </a:br>
            <a:r>
              <a:rPr lang="en-US" sz="2000" dirty="0">
                <a:solidFill>
                  <a:srgbClr val="085631"/>
                </a:solidFill>
                <a:latin typeface="Helvetica Neue"/>
                <a:ea typeface="Helvetica Neue"/>
                <a:cs typeface="Helvetica Neue"/>
                <a:sym typeface="Arial"/>
              </a:rPr>
              <a:t>AI replaces its substitutes and enhances its complements</a:t>
            </a:r>
            <a:endParaRPr lang="en-US" sz="2000" dirty="0"/>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6" name="TextBox 5"/>
          <p:cNvSpPr txBox="1"/>
          <p:nvPr/>
        </p:nvSpPr>
        <p:spPr>
          <a:xfrm>
            <a:off x="4629084" y="6520706"/>
            <a:ext cx="4426068" cy="153888"/>
          </a:xfrm>
          <a:prstGeom prst="rect">
            <a:avLst/>
          </a:prstGeom>
          <a:noFill/>
        </p:spPr>
        <p:txBody>
          <a:bodyPr wrap="square" lIns="0" tIns="0" rIns="0" bIns="0" rtlCol="0">
            <a:spAutoFit/>
          </a:bodyPr>
          <a:lstStyle/>
          <a:p>
            <a:pPr algn="r"/>
            <a:r>
              <a:rPr lang="en-US" sz="1000" dirty="0">
                <a:solidFill>
                  <a:srgbClr val="7F7F7F"/>
                </a:solidFill>
              </a:rPr>
              <a:t>Source: Prediction Machines, Figure 7.1</a:t>
            </a:r>
          </a:p>
        </p:txBody>
      </p:sp>
      <p:sp>
        <p:nvSpPr>
          <p:cNvPr id="8" name="Rectangle 7">
            <a:extLst>
              <a:ext uri="{FF2B5EF4-FFF2-40B4-BE49-F238E27FC236}">
                <a16:creationId xmlns:a16="http://schemas.microsoft.com/office/drawing/2014/main" id="{474251E6-58DC-7090-429F-6FECEB23F0DB}"/>
              </a:ext>
            </a:extLst>
          </p:cNvPr>
          <p:cNvSpPr/>
          <p:nvPr/>
        </p:nvSpPr>
        <p:spPr>
          <a:xfrm>
            <a:off x="160117" y="1542927"/>
            <a:ext cx="4468967" cy="2382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Anatomy of a Task</a:t>
            </a:r>
          </a:p>
        </p:txBody>
      </p:sp>
      <p:sp>
        <p:nvSpPr>
          <p:cNvPr id="9" name="TextBox 8">
            <a:extLst>
              <a:ext uri="{FF2B5EF4-FFF2-40B4-BE49-F238E27FC236}">
                <a16:creationId xmlns:a16="http://schemas.microsoft.com/office/drawing/2014/main" id="{E630FB9A-17DE-758D-2DE8-BE6294D70CF2}"/>
              </a:ext>
            </a:extLst>
          </p:cNvPr>
          <p:cNvSpPr txBox="1"/>
          <p:nvPr/>
        </p:nvSpPr>
        <p:spPr>
          <a:xfrm>
            <a:off x="5090353" y="2369171"/>
            <a:ext cx="3503530" cy="2492990"/>
          </a:xfrm>
          <a:prstGeom prst="rect">
            <a:avLst/>
          </a:prstGeom>
          <a:noFill/>
        </p:spPr>
        <p:txBody>
          <a:bodyPr wrap="square">
            <a:spAutoFit/>
          </a:bodyPr>
          <a:lstStyle/>
          <a:p>
            <a:pPr marL="257175" indent="-257175">
              <a:buFont typeface="+mj-lt"/>
              <a:buAutoNum type="arabicPeriod"/>
            </a:pPr>
            <a:r>
              <a:rPr lang="en-US" sz="1600" dirty="0"/>
              <a:t>Prediction feeds into decision making and decisions are everywhere</a:t>
            </a:r>
          </a:p>
          <a:p>
            <a:pPr marL="257175" indent="-257175">
              <a:buFont typeface="+mj-lt"/>
              <a:buAutoNum type="arabicPeriod"/>
            </a:pPr>
            <a:r>
              <a:rPr lang="en-US" sz="1600" dirty="0"/>
              <a:t>When cost of prediction matter enough, it can change strategy</a:t>
            </a:r>
          </a:p>
          <a:p>
            <a:pPr marL="257175" indent="-257175">
              <a:buFont typeface="+mj-lt"/>
              <a:buAutoNum type="arabicPeriod"/>
            </a:pPr>
            <a:endParaRPr lang="en-US" sz="1600" dirty="0"/>
          </a:p>
          <a:p>
            <a:pPr marL="600075" lvl="1" indent="-257175">
              <a:buFont typeface="Arial" charset="0"/>
              <a:buChar char="•"/>
            </a:pPr>
            <a:r>
              <a:rPr lang="en-US" sz="1200" dirty="0"/>
              <a:t>General purpose technologies have the potential to transition from something interesting to something transformative</a:t>
            </a:r>
          </a:p>
          <a:p>
            <a:pPr marL="600075" lvl="1" indent="-257175">
              <a:buFont typeface="Arial" charset="0"/>
              <a:buChar char="•"/>
            </a:pPr>
            <a:endParaRPr lang="en-US" sz="1200" dirty="0"/>
          </a:p>
          <a:p>
            <a:pPr marL="600075" lvl="1" indent="-257175">
              <a:buFont typeface="Arial" charset="0"/>
              <a:buChar char="•"/>
            </a:pPr>
            <a:r>
              <a:rPr lang="en-US" sz="1200" dirty="0"/>
              <a:t>Allows firms to stay ahead of the curve</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p:cNvGrpSpPr/>
          <p:nvPr/>
        </p:nvGrpSpPr>
        <p:grpSpPr>
          <a:xfrm>
            <a:off x="233395" y="2054987"/>
            <a:ext cx="4476684" cy="3814763"/>
            <a:chOff x="2532881" y="2782887"/>
            <a:chExt cx="4476684" cy="3814763"/>
          </a:xfrm>
        </p:grpSpPr>
        <p:pic>
          <p:nvPicPr>
            <p:cNvPr id="5" name="Picture 4"/>
            <p:cNvPicPr>
              <a:picLocks noChangeAspect="1"/>
            </p:cNvPicPr>
            <p:nvPr/>
          </p:nvPicPr>
          <p:blipFill>
            <a:blip r:embed="rId3"/>
            <a:stretch>
              <a:fillRect/>
            </a:stretch>
          </p:blipFill>
          <p:spPr>
            <a:xfrm>
              <a:off x="2532881" y="2782887"/>
              <a:ext cx="4476684" cy="3814763"/>
            </a:xfrm>
            <a:prstGeom prst="rect">
              <a:avLst/>
            </a:prstGeom>
          </p:spPr>
        </p:pic>
        <p:sp>
          <p:nvSpPr>
            <p:cNvPr id="10" name="Oval 9">
              <a:extLst>
                <a:ext uri="{FF2B5EF4-FFF2-40B4-BE49-F238E27FC236}">
                  <a16:creationId xmlns:a16="http://schemas.microsoft.com/office/drawing/2014/main" id="{9940D0F8-821F-1925-FB7E-0E35FEEB6651}"/>
                </a:ext>
              </a:extLst>
            </p:cNvPr>
            <p:cNvSpPr/>
            <p:nvPr/>
          </p:nvSpPr>
          <p:spPr>
            <a:xfrm>
              <a:off x="3918598" y="2782887"/>
              <a:ext cx="744112" cy="814388"/>
            </a:xfrm>
            <a:prstGeom prst="ellipse">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9303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Judgment </a:t>
            </a:r>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5" name="Title 1"/>
          <p:cNvSpPr txBox="1">
            <a:spLocks/>
          </p:cNvSpPr>
          <p:nvPr/>
        </p:nvSpPr>
        <p:spPr>
          <a:xfrm>
            <a:off x="838200" y="2438400"/>
            <a:ext cx="7772400" cy="217170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2800" b="1" i="0" kern="1200" spc="0" baseline="0">
                <a:solidFill>
                  <a:schemeClr val="tx2">
                    <a:lumMod val="75000"/>
                  </a:schemeClr>
                </a:solidFill>
                <a:latin typeface="+mj-lt"/>
                <a:ea typeface="+mj-ea"/>
                <a:cs typeface="+mj-cs"/>
              </a:defRPr>
            </a:lvl1pPr>
          </a:lstStyle>
          <a:p>
            <a:r>
              <a:rPr lang="en-US" dirty="0"/>
              <a:t>The process of determining what the reward is for a particular action in a particular environment. </a:t>
            </a:r>
          </a:p>
          <a:p>
            <a:r>
              <a:rPr lang="en-US" dirty="0"/>
              <a:t>								</a:t>
            </a:r>
            <a:r>
              <a:rPr lang="en-US" dirty="0">
                <a:solidFill>
                  <a:srgbClr val="24501A"/>
                </a:solidFill>
              </a:rPr>
              <a:t>OR</a:t>
            </a:r>
          </a:p>
          <a:p>
            <a:r>
              <a:rPr lang="en-US" dirty="0"/>
              <a:t>Ability to know what predictions to make and what to do with those predictions. </a:t>
            </a:r>
          </a:p>
          <a:p>
            <a:endParaRPr lang="en-US" dirty="0"/>
          </a:p>
        </p:txBody>
      </p:sp>
      <p:sp>
        <p:nvSpPr>
          <p:cNvPr id="6" name="Rectangle 5"/>
          <p:cNvSpPr/>
          <p:nvPr/>
        </p:nvSpPr>
        <p:spPr>
          <a:xfrm>
            <a:off x="1752600" y="4953000"/>
            <a:ext cx="5884011" cy="922095"/>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Figuring out the relative payoffs for different actions in different situations takes time, effort </a:t>
            </a:r>
            <a:r>
              <a:rPr lang="en-US"/>
              <a:t>and experimentation</a:t>
            </a:r>
            <a:endParaRPr lang="en-US" dirty="0"/>
          </a:p>
        </p:txBody>
      </p:sp>
    </p:spTree>
    <p:extLst>
      <p:ext uri="{BB962C8B-B14F-4D97-AF65-F5344CB8AC3E}">
        <p14:creationId xmlns:p14="http://schemas.microsoft.com/office/powerpoint/2010/main" val="468628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Judgment</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2" name="Picture 1"/>
          <p:cNvPicPr>
            <a:picLocks noChangeAspect="1"/>
          </p:cNvPicPr>
          <p:nvPr/>
        </p:nvPicPr>
        <p:blipFill>
          <a:blip r:embed="rId3"/>
          <a:stretch>
            <a:fillRect/>
          </a:stretch>
        </p:blipFill>
        <p:spPr>
          <a:xfrm>
            <a:off x="349249" y="1295400"/>
            <a:ext cx="3752486" cy="2442395"/>
          </a:xfrm>
          <a:prstGeom prst="rect">
            <a:avLst/>
          </a:prstGeom>
        </p:spPr>
      </p:pic>
      <p:pic>
        <p:nvPicPr>
          <p:cNvPr id="6" name="Picture 5"/>
          <p:cNvPicPr>
            <a:picLocks noChangeAspect="1"/>
          </p:cNvPicPr>
          <p:nvPr/>
        </p:nvPicPr>
        <p:blipFill>
          <a:blip r:embed="rId4"/>
          <a:stretch>
            <a:fillRect/>
          </a:stretch>
        </p:blipFill>
        <p:spPr>
          <a:xfrm>
            <a:off x="4495800" y="1295401"/>
            <a:ext cx="4376536" cy="246065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895600" y="4648200"/>
                <a:ext cx="3666961" cy="914400"/>
              </a:xfrm>
              <a:prstGeom prst="rect">
                <a:avLst/>
              </a:prstGeom>
              <a:noFill/>
              <a:ln>
                <a:solidFill>
                  <a:srgbClr val="FF0000"/>
                </a:solidFill>
              </a:ln>
            </p:spPr>
            <p:txBody>
              <a:bodyPr wrap="square" rtlCol="0">
                <a:spAutoFit/>
              </a:bodyPr>
              <a:lstStyle/>
              <a:p>
                <a:pPr algn="ctr"/>
                <a:r>
                  <a:rPr lang="en-US" dirty="0"/>
                  <a:t>How do we compare/calculate the costs of all potential consequences of an </a:t>
                </a:r>
                <a14:m>
                  <m:oMath xmlns:m="http://schemas.openxmlformats.org/officeDocument/2006/math">
                    <m:r>
                      <a:rPr lang="en-US" b="0" i="1" smtClean="0">
                        <a:latin typeface="Cambria Math" charset="0"/>
                      </a:rPr>
                      <m:t>𝛼</m:t>
                    </m:r>
                  </m:oMath>
                </a14:m>
                <a:r>
                  <a:rPr lang="en-US" dirty="0"/>
                  <a:t> error vs. </a:t>
                </a:r>
                <a14:m>
                  <m:oMath xmlns:m="http://schemas.openxmlformats.org/officeDocument/2006/math">
                    <m:r>
                      <a:rPr lang="en-US" b="0" i="1" smtClean="0">
                        <a:latin typeface="Cambria Math" charset="0"/>
                      </a:rPr>
                      <m:t>𝛽</m:t>
                    </m:r>
                  </m:oMath>
                </a14:m>
                <a:r>
                  <a:rPr lang="en-US" dirty="0"/>
                  <a:t> error?  </a:t>
                </a:r>
              </a:p>
            </p:txBody>
          </p:sp>
        </mc:Choice>
        <mc:Fallback xmlns="">
          <p:sp>
            <p:nvSpPr>
              <p:cNvPr id="7" name="TextBox 6"/>
              <p:cNvSpPr txBox="1">
                <a:spLocks noRot="1" noChangeAspect="1" noMove="1" noResize="1" noEditPoints="1" noAdjustHandles="1" noChangeArrowheads="1" noChangeShapeType="1" noTextEdit="1"/>
              </p:cNvSpPr>
              <p:nvPr/>
            </p:nvSpPr>
            <p:spPr>
              <a:xfrm>
                <a:off x="2895600" y="4648200"/>
                <a:ext cx="3666961" cy="914400"/>
              </a:xfrm>
              <a:prstGeom prst="rect">
                <a:avLst/>
              </a:prstGeom>
              <a:blipFill rotWithShape="0">
                <a:blip r:embed="rId5"/>
                <a:stretch>
                  <a:fillRect l="-1159" t="-3289" r="-2483" b="-9211"/>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77460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91F868-B374-67D3-C837-6FFAD16DB182}"/>
              </a:ext>
            </a:extLst>
          </p:cNvPr>
          <p:cNvSpPr>
            <a:spLocks noGrp="1"/>
          </p:cNvSpPr>
          <p:nvPr>
            <p:ph type="title"/>
          </p:nvPr>
        </p:nvSpPr>
        <p:spPr/>
        <p:txBody>
          <a:bodyPr/>
          <a:lstStyle/>
          <a:p>
            <a:r>
              <a:rPr lang="en-US" dirty="0"/>
              <a:t>Discussion</a:t>
            </a:r>
          </a:p>
        </p:txBody>
      </p:sp>
      <p:sp>
        <p:nvSpPr>
          <p:cNvPr id="6" name="Text Placeholder 5">
            <a:extLst>
              <a:ext uri="{FF2B5EF4-FFF2-40B4-BE49-F238E27FC236}">
                <a16:creationId xmlns:a16="http://schemas.microsoft.com/office/drawing/2014/main" id="{69F06AEA-22E3-3D64-77DA-1715013C4187}"/>
              </a:ext>
            </a:extLst>
          </p:cNvPr>
          <p:cNvSpPr>
            <a:spLocks noGrp="1"/>
          </p:cNvSpPr>
          <p:nvPr>
            <p:ph type="body" idx="1"/>
          </p:nvPr>
        </p:nvSpPr>
        <p:spPr/>
        <p:txBody>
          <a:bodyPr/>
          <a:lstStyle/>
          <a:p>
            <a:r>
              <a:rPr lang="en-US" dirty="0"/>
              <a:t>Can AI Improve in Judgment?  </a:t>
            </a:r>
          </a:p>
        </p:txBody>
      </p:sp>
      <p:sp>
        <p:nvSpPr>
          <p:cNvPr id="4" name="Footer Placeholder 3">
            <a:extLst>
              <a:ext uri="{FF2B5EF4-FFF2-40B4-BE49-F238E27FC236}">
                <a16:creationId xmlns:a16="http://schemas.microsoft.com/office/drawing/2014/main" id="{917956B5-F16F-AAFC-21C0-E114E1CBEFA3}"/>
              </a:ext>
            </a:extLst>
          </p:cNvPr>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823142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26E499-2F62-E943-0481-D099D1E7EB4A}"/>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BE6C74BE-7E71-833B-CB0C-BD32ED0C3D00}"/>
              </a:ext>
            </a:extLst>
          </p:cNvPr>
          <p:cNvSpPr>
            <a:spLocks noGrp="1"/>
          </p:cNvSpPr>
          <p:nvPr>
            <p:ph type="ftr" sz="quarter" idx="3"/>
          </p:nvPr>
        </p:nvSpPr>
        <p:spPr/>
        <p:txBody>
          <a:bodyPr/>
          <a:lstStyle/>
          <a:p>
            <a:r>
              <a:rPr lang="en-US"/>
              <a:t>© Ceren Kolsarici</a:t>
            </a:r>
            <a:endParaRPr lang="en-US" dirty="0"/>
          </a:p>
        </p:txBody>
      </p:sp>
      <p:pic>
        <p:nvPicPr>
          <p:cNvPr id="10" name="Picture 9" descr="Graphical user interface, text, application, email&#10;&#10;Description automatically generated">
            <a:extLst>
              <a:ext uri="{FF2B5EF4-FFF2-40B4-BE49-F238E27FC236}">
                <a16:creationId xmlns:a16="http://schemas.microsoft.com/office/drawing/2014/main" id="{23A8D551-0E34-60FD-02D5-9CEDD39BB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650" y="1574800"/>
            <a:ext cx="6616700" cy="3708400"/>
          </a:xfrm>
          <a:prstGeom prst="rect">
            <a:avLst/>
          </a:prstGeom>
        </p:spPr>
      </p:pic>
      <p:sp>
        <p:nvSpPr>
          <p:cNvPr id="3" name="Rounded Rectangle 2"/>
          <p:cNvSpPr/>
          <p:nvPr/>
        </p:nvSpPr>
        <p:spPr>
          <a:xfrm>
            <a:off x="5518150" y="1200969"/>
            <a:ext cx="2362200" cy="29790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a:t>Collaborative Filtering</a:t>
            </a:r>
          </a:p>
        </p:txBody>
      </p:sp>
    </p:spTree>
    <p:extLst>
      <p:ext uri="{BB962C8B-B14F-4D97-AF65-F5344CB8AC3E}">
        <p14:creationId xmlns:p14="http://schemas.microsoft.com/office/powerpoint/2010/main" val="529846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2A8C2C-F843-E32E-2BD3-5069D0D53AD0}"/>
              </a:ext>
            </a:extLst>
          </p:cNvPr>
          <p:cNvSpPr>
            <a:spLocks noGrp="1"/>
          </p:cNvSpPr>
          <p:nvPr>
            <p:ph type="title"/>
          </p:nvPr>
        </p:nvSpPr>
        <p:spPr>
          <a:xfrm>
            <a:off x="349250" y="274637"/>
            <a:ext cx="8445500" cy="5686891"/>
          </a:xfrm>
        </p:spPr>
        <p:txBody>
          <a:bodyPr anchor="ctr">
            <a:normAutofit/>
          </a:bodyPr>
          <a:lstStyle/>
          <a:p>
            <a:r>
              <a:rPr lang="en-CA" b="0" i="0" dirty="0">
                <a:effectLst/>
              </a:rPr>
              <a:t>“</a:t>
            </a:r>
            <a:r>
              <a:rPr lang="en-CA" b="0" i="1" dirty="0">
                <a:effectLst/>
              </a:rPr>
              <a:t>Marketing is the generous act of helping someone solve a problem. Their problem</a:t>
            </a:r>
            <a:r>
              <a:rPr lang="en-CA" b="0" i="0" dirty="0">
                <a:effectLst/>
              </a:rPr>
              <a:t>. </a:t>
            </a:r>
            <a:r>
              <a:rPr lang="en-CA" b="0" i="1" dirty="0">
                <a:effectLst/>
              </a:rPr>
              <a:t>Marketing helps others become who they seek to become</a:t>
            </a:r>
            <a:r>
              <a:rPr lang="en-CA" b="0" i="0" dirty="0">
                <a:effectLst/>
              </a:rPr>
              <a:t>”.</a:t>
            </a:r>
            <a:br>
              <a:rPr lang="en-CA" b="0" i="0" dirty="0">
                <a:effectLst/>
              </a:rPr>
            </a:br>
            <a:br>
              <a:rPr lang="en-CA" b="0" i="0" dirty="0">
                <a:effectLst/>
              </a:rPr>
            </a:br>
            <a:r>
              <a:rPr lang="en-CA" b="0" i="0" dirty="0">
                <a:effectLst/>
              </a:rPr>
              <a:t>														Seth Godin</a:t>
            </a:r>
            <a:endParaRPr lang="en-US" dirty="0"/>
          </a:p>
        </p:txBody>
      </p:sp>
      <p:sp>
        <p:nvSpPr>
          <p:cNvPr id="4" name="Footer Placeholder 3">
            <a:extLst>
              <a:ext uri="{FF2B5EF4-FFF2-40B4-BE49-F238E27FC236}">
                <a16:creationId xmlns:a16="http://schemas.microsoft.com/office/drawing/2014/main" id="{1699099F-7AE7-1DE8-1986-583288025C3F}"/>
              </a:ext>
            </a:extLst>
          </p:cNvPr>
          <p:cNvSpPr>
            <a:spLocks noGrp="1"/>
          </p:cNvSpPr>
          <p:nvPr>
            <p:ph type="ftr" sz="quarter" idx="3"/>
          </p:nvPr>
        </p:nvSpPr>
        <p:spPr>
          <a:xfrm>
            <a:off x="0" y="6597650"/>
            <a:ext cx="4943475" cy="260350"/>
          </a:xfrm>
        </p:spPr>
        <p:txBody>
          <a:bodyPr>
            <a:normAutofit/>
          </a:bodyPr>
          <a:lstStyle/>
          <a:p>
            <a:pPr>
              <a:lnSpc>
                <a:spcPct val="90000"/>
              </a:lnSpc>
              <a:spcAft>
                <a:spcPts val="600"/>
              </a:spcAft>
            </a:pPr>
            <a:r>
              <a:rPr lang="en-US"/>
              <a:t>© Ceren Kolsarici</a:t>
            </a:r>
          </a:p>
        </p:txBody>
      </p:sp>
    </p:spTree>
    <p:extLst>
      <p:ext uri="{BB962C8B-B14F-4D97-AF65-F5344CB8AC3E}">
        <p14:creationId xmlns:p14="http://schemas.microsoft.com/office/powerpoint/2010/main" val="1982681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DB3555-33EF-2C43-9D5F-9E817BBF4502}"/>
              </a:ext>
            </a:extLst>
          </p:cNvPr>
          <p:cNvSpPr>
            <a:spLocks noGrp="1"/>
          </p:cNvSpPr>
          <p:nvPr>
            <p:ph type="title"/>
          </p:nvPr>
        </p:nvSpPr>
        <p:spPr>
          <a:xfrm>
            <a:off x="457200" y="1000906"/>
            <a:ext cx="3008313" cy="1162050"/>
          </a:xfrm>
        </p:spPr>
        <p:txBody>
          <a:bodyPr anchor="b">
            <a:normAutofit/>
          </a:bodyPr>
          <a:lstStyle/>
          <a:p>
            <a:r>
              <a:rPr lang="en-US" dirty="0"/>
              <a:t>AI with Affective &amp; Cognitive Empathy</a:t>
            </a:r>
          </a:p>
        </p:txBody>
      </p:sp>
      <p:pic>
        <p:nvPicPr>
          <p:cNvPr id="6" name="Content Placeholder 5" descr="A pink background with white text&#10;&#10;Description automatically generated">
            <a:hlinkClick r:id="rId3"/>
            <a:extLst>
              <a:ext uri="{FF2B5EF4-FFF2-40B4-BE49-F238E27FC236}">
                <a16:creationId xmlns:a16="http://schemas.microsoft.com/office/drawing/2014/main" id="{59DCCA6D-5D19-A875-6CF2-456E9D0339C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75050" y="1982878"/>
            <a:ext cx="5111750" cy="3245960"/>
          </a:xfrm>
          <a:noFill/>
        </p:spPr>
      </p:pic>
      <p:sp>
        <p:nvSpPr>
          <p:cNvPr id="11" name="Text Placeholder 3">
            <a:extLst>
              <a:ext uri="{FF2B5EF4-FFF2-40B4-BE49-F238E27FC236}">
                <a16:creationId xmlns:a16="http://schemas.microsoft.com/office/drawing/2014/main" id="{5CF962D3-DAB1-92CD-0C9C-2D717F3DEB5C}"/>
              </a:ext>
            </a:extLst>
          </p:cNvPr>
          <p:cNvSpPr>
            <a:spLocks noGrp="1"/>
          </p:cNvSpPr>
          <p:nvPr>
            <p:ph type="body" sz="half" idx="2"/>
          </p:nvPr>
        </p:nvSpPr>
        <p:spPr>
          <a:xfrm>
            <a:off x="457200" y="2336523"/>
            <a:ext cx="3008313" cy="2892315"/>
          </a:xfrm>
        </p:spPr>
        <p:txBody>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Affective Empathy (Emotional Mirroring)</a:t>
            </a:r>
          </a:p>
          <a:p>
            <a:pPr marL="285750" indent="-285750">
              <a:buFont typeface="Arial" panose="020B0604020202020204" pitchFamily="34" charset="0"/>
              <a:buChar char="•"/>
            </a:pPr>
            <a:r>
              <a:rPr lang="en-US" dirty="0"/>
              <a:t>Cognitive Empathy (Perspective Taking)</a:t>
            </a:r>
          </a:p>
          <a:p>
            <a:pPr marL="285750" indent="-285750">
              <a:buFont typeface="Arial" panose="020B0604020202020204" pitchFamily="34" charset="0"/>
              <a:buChar char="•"/>
            </a:pPr>
            <a:endParaRPr lang="en-US" b="1" dirty="0"/>
          </a:p>
          <a:p>
            <a:pPr algn="ctr"/>
            <a:r>
              <a:rPr lang="en-US" b="1" dirty="0"/>
              <a:t>Use Cases in therapy, counselling, focus groups, interviews, recruitment and many more. </a:t>
            </a:r>
          </a:p>
        </p:txBody>
      </p:sp>
      <p:sp>
        <p:nvSpPr>
          <p:cNvPr id="4" name="Footer Placeholder 3">
            <a:extLst>
              <a:ext uri="{FF2B5EF4-FFF2-40B4-BE49-F238E27FC236}">
                <a16:creationId xmlns:a16="http://schemas.microsoft.com/office/drawing/2014/main" id="{182C22D4-BDC7-2CAC-4C29-D2BE35F5E4DA}"/>
              </a:ext>
            </a:extLst>
          </p:cNvPr>
          <p:cNvSpPr>
            <a:spLocks noGrp="1"/>
          </p:cNvSpPr>
          <p:nvPr>
            <p:ph type="ftr" sz="quarter" idx="3"/>
          </p:nvPr>
        </p:nvSpPr>
        <p:spPr>
          <a:xfrm>
            <a:off x="0" y="6597650"/>
            <a:ext cx="4943475" cy="260350"/>
          </a:xfrm>
        </p:spPr>
        <p:txBody>
          <a:bodyPr>
            <a:normAutofit/>
          </a:bodyPr>
          <a:lstStyle/>
          <a:p>
            <a:pPr>
              <a:lnSpc>
                <a:spcPct val="90000"/>
              </a:lnSpc>
              <a:spcAft>
                <a:spcPts val="600"/>
              </a:spcAft>
            </a:pPr>
            <a:r>
              <a:rPr lang="en-US"/>
              <a:t>© Ceren Kolsarici</a:t>
            </a:r>
          </a:p>
        </p:txBody>
      </p:sp>
    </p:spTree>
    <p:extLst>
      <p:ext uri="{BB962C8B-B14F-4D97-AF65-F5344CB8AC3E}">
        <p14:creationId xmlns:p14="http://schemas.microsoft.com/office/powerpoint/2010/main" val="2502867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 thought experiment</a:t>
            </a:r>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942919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radio knob tu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33600"/>
            <a:ext cx="5665488"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165825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mazon recommend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886700" cy="417195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252335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6984" r="6527"/>
          <a:stretch/>
        </p:blipFill>
        <p:spPr>
          <a:xfrm>
            <a:off x="487303" y="398297"/>
            <a:ext cx="3770116" cy="2728925"/>
          </a:xfrm>
          <a:prstGeom prst="rect">
            <a:avLst/>
          </a:prstGeom>
        </p:spPr>
      </p:pic>
      <p:pic>
        <p:nvPicPr>
          <p:cNvPr id="9" name="Picture 8"/>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r="118" b="3659"/>
          <a:stretch/>
        </p:blipFill>
        <p:spPr>
          <a:xfrm>
            <a:off x="4856103" y="398297"/>
            <a:ext cx="3770115" cy="2728925"/>
          </a:xfrm>
          <a:prstGeom prst="rect">
            <a:avLst/>
          </a:prstGeom>
        </p:spPr>
      </p:pic>
      <p:pic>
        <p:nvPicPr>
          <p:cNvPr id="11" name="Picture 10"/>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l="8278" r="10891"/>
          <a:stretch/>
        </p:blipFill>
        <p:spPr>
          <a:xfrm>
            <a:off x="4856103" y="3700297"/>
            <a:ext cx="3770116" cy="2732949"/>
          </a:xfrm>
          <a:prstGeom prst="rect">
            <a:avLst/>
          </a:prstGeom>
        </p:spPr>
      </p:pic>
      <p:cxnSp>
        <p:nvCxnSpPr>
          <p:cNvPr id="12" name="Straight Arrow Connector 11"/>
          <p:cNvCxnSpPr>
            <a:stCxn id="8" idx="3"/>
            <a:endCxn id="9" idx="1"/>
          </p:cNvCxnSpPr>
          <p:nvPr/>
        </p:nvCxnSpPr>
        <p:spPr>
          <a:xfrm>
            <a:off x="4257419" y="1762760"/>
            <a:ext cx="598684" cy="0"/>
          </a:xfrm>
          <a:prstGeom prst="straightConnector1">
            <a:avLst/>
          </a:prstGeom>
          <a:ln w="38100" cmpd="sng">
            <a:solidFill>
              <a:schemeClr val="tx1"/>
            </a:solidFill>
            <a:headEnd type="none"/>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9" idx="2"/>
            <a:endCxn id="11" idx="0"/>
          </p:cNvCxnSpPr>
          <p:nvPr/>
        </p:nvCxnSpPr>
        <p:spPr>
          <a:xfrm>
            <a:off x="6741161" y="3127222"/>
            <a:ext cx="0" cy="573075"/>
          </a:xfrm>
          <a:prstGeom prst="straightConnector1">
            <a:avLst/>
          </a:prstGeom>
          <a:ln w="38100" cmpd="sng">
            <a:solidFill>
              <a:schemeClr val="tx1"/>
            </a:solidFill>
            <a:headEnd type="none"/>
            <a:tailEnd type="arrow"/>
          </a:ln>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4254708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radio knob tu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981200"/>
            <a:ext cx="3886200" cy="20907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1219200"/>
            <a:ext cx="3505200" cy="3970318"/>
          </a:xfrm>
          <a:prstGeom prst="rect">
            <a:avLst/>
          </a:prstGeom>
          <a:noFill/>
        </p:spPr>
        <p:txBody>
          <a:bodyPr wrap="square" rtlCol="0">
            <a:spAutoFit/>
          </a:bodyPr>
          <a:lstStyle/>
          <a:p>
            <a:r>
              <a:rPr lang="en-US" sz="2800" dirty="0"/>
              <a:t>Thought experiment is very powerful! Only parameter we changed is turning the knob, where nothing happens for a long time and then you hit a threshold and everything changes. </a:t>
            </a:r>
          </a:p>
        </p:txBody>
      </p:sp>
      <p:sp>
        <p:nvSpPr>
          <p:cNvPr id="5" name="Title 4"/>
          <p:cNvSpPr>
            <a:spLocks noGrp="1"/>
          </p:cNvSpPr>
          <p:nvPr>
            <p:ph type="title"/>
          </p:nvPr>
        </p:nvSpPr>
        <p:spPr/>
        <p:txBody>
          <a:bodyPr/>
          <a:lstStyle/>
          <a:p>
            <a:r>
              <a:rPr lang="en-US" dirty="0"/>
              <a:t>Disruption</a:t>
            </a:r>
          </a:p>
        </p:txBody>
      </p:sp>
      <p:sp>
        <p:nvSpPr>
          <p:cNvPr id="2" name="Footer Placeholder 1"/>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053461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9300" y="165100"/>
            <a:ext cx="7645400" cy="6527800"/>
          </a:xfrm>
          <a:prstGeom prst="rect">
            <a:avLst/>
          </a:prstGeom>
        </p:spPr>
      </p:pic>
      <p:sp>
        <p:nvSpPr>
          <p:cNvPr id="3" name="Oval 2"/>
          <p:cNvSpPr/>
          <p:nvPr/>
        </p:nvSpPr>
        <p:spPr>
          <a:xfrm>
            <a:off x="1554480" y="1320800"/>
            <a:ext cx="2540000" cy="53848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4" name="Oval 3"/>
          <p:cNvSpPr/>
          <p:nvPr/>
        </p:nvSpPr>
        <p:spPr>
          <a:xfrm>
            <a:off x="1869440" y="2476500"/>
            <a:ext cx="2540000" cy="538480"/>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 name="Footer Placeholder 4"/>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2717398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MarTech</a:t>
            </a:r>
            <a:r>
              <a:rPr lang="en-US" dirty="0"/>
              <a:t> Fundamentals</a:t>
            </a:r>
          </a:p>
        </p:txBody>
      </p:sp>
      <p:sp>
        <p:nvSpPr>
          <p:cNvPr id="6" name="Text Placeholder 5"/>
          <p:cNvSpPr>
            <a:spLocks noGrp="1"/>
          </p:cNvSpPr>
          <p:nvPr>
            <p:ph type="body" idx="1"/>
          </p:nvPr>
        </p:nvSpPr>
        <p:spPr/>
        <p:txBody>
          <a:bodyPr/>
          <a:lstStyle/>
          <a:p>
            <a:r>
              <a:rPr lang="en-US" dirty="0"/>
              <a:t>Goals, Terminology and Landscape</a:t>
            </a:r>
          </a:p>
        </p:txBody>
      </p:sp>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2547971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 Need a New Division of Labor</a:t>
            </a:r>
          </a:p>
        </p:txBody>
      </p:sp>
      <p:pic>
        <p:nvPicPr>
          <p:cNvPr id="5" name="Picture 4"/>
          <p:cNvPicPr>
            <a:picLocks noChangeAspect="1"/>
          </p:cNvPicPr>
          <p:nvPr/>
        </p:nvPicPr>
        <p:blipFill>
          <a:blip r:embed="rId3"/>
          <a:stretch>
            <a:fillRect/>
          </a:stretch>
        </p:blipFill>
        <p:spPr>
          <a:xfrm>
            <a:off x="455296" y="1794462"/>
            <a:ext cx="3735704" cy="2433837"/>
          </a:xfrm>
          <a:prstGeom prst="rect">
            <a:avLst/>
          </a:prstGeom>
        </p:spPr>
      </p:pic>
      <p:sp>
        <p:nvSpPr>
          <p:cNvPr id="6" name="TextBox 5"/>
          <p:cNvSpPr txBox="1"/>
          <p:nvPr/>
        </p:nvSpPr>
        <p:spPr>
          <a:xfrm>
            <a:off x="417196" y="4382777"/>
            <a:ext cx="2618024" cy="173124"/>
          </a:xfrm>
          <a:prstGeom prst="rect">
            <a:avLst/>
          </a:prstGeom>
          <a:noFill/>
        </p:spPr>
        <p:txBody>
          <a:bodyPr wrap="none" rtlCol="0">
            <a:spAutoFit/>
          </a:bodyPr>
          <a:lstStyle/>
          <a:p>
            <a:r>
              <a:rPr lang="en-US" sz="525"/>
              <a:t>Source: “Will </a:t>
            </a:r>
            <a:r>
              <a:rPr lang="en-US" sz="525" dirty="0"/>
              <a:t>a Robot Take Your Job?” http://www.bbc.com/news/technology-34066941.</a:t>
            </a:r>
          </a:p>
        </p:txBody>
      </p:sp>
      <p:sp>
        <p:nvSpPr>
          <p:cNvPr id="7" name="Rounded Rectangle 6"/>
          <p:cNvSpPr/>
          <p:nvPr/>
        </p:nvSpPr>
        <p:spPr>
          <a:xfrm>
            <a:off x="1473121" y="1188338"/>
            <a:ext cx="1562099" cy="407156"/>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25" dirty="0"/>
              <a:t>ENTER YOUR JOB TITLE</a:t>
            </a:r>
          </a:p>
          <a:p>
            <a:pPr algn="ctr"/>
            <a:r>
              <a:rPr lang="en-US" sz="825" dirty="0"/>
              <a:t>____________________</a:t>
            </a:r>
          </a:p>
        </p:txBody>
      </p:sp>
      <p:sp>
        <p:nvSpPr>
          <p:cNvPr id="2" name="Footer Placeholder 1"/>
          <p:cNvSpPr>
            <a:spLocks noGrp="1"/>
          </p:cNvSpPr>
          <p:nvPr>
            <p:ph type="ftr" sz="quarter" idx="3"/>
          </p:nvPr>
        </p:nvSpPr>
        <p:spPr/>
        <p:txBody>
          <a:bodyPr/>
          <a:lstStyle/>
          <a:p>
            <a:r>
              <a:rPr lang="en-US"/>
              <a:t>© Ceren Kolsarici</a:t>
            </a:r>
            <a:endParaRPr lang="en-US" dirty="0"/>
          </a:p>
        </p:txBody>
      </p:sp>
      <p:sp>
        <p:nvSpPr>
          <p:cNvPr id="10" name="TextBox 9"/>
          <p:cNvSpPr txBox="1"/>
          <p:nvPr/>
        </p:nvSpPr>
        <p:spPr>
          <a:xfrm>
            <a:off x="5105400" y="2201410"/>
            <a:ext cx="3770615" cy="2354491"/>
          </a:xfrm>
          <a:prstGeom prst="rect">
            <a:avLst/>
          </a:prstGeom>
          <a:noFill/>
        </p:spPr>
        <p:txBody>
          <a:bodyPr wrap="square" rtlCol="0">
            <a:spAutoFit/>
          </a:bodyPr>
          <a:lstStyle/>
          <a:p>
            <a:pPr marL="192881" indent="-192881">
              <a:buFont typeface="+mj-lt"/>
              <a:buAutoNum type="arabicPeriod"/>
            </a:pPr>
            <a:r>
              <a:rPr lang="en-US" sz="1200" dirty="0">
                <a:latin typeface="Helvetica Neue" panose="02000503000000020004" pitchFamily="2" charset="0"/>
                <a:ea typeface="Helvetica Neue" panose="02000503000000020004" pitchFamily="2" charset="0"/>
                <a:cs typeface="Helvetica Neue" panose="02000503000000020004" pitchFamily="2" charset="0"/>
              </a:rPr>
              <a:t>Humans are terrible predictors</a:t>
            </a:r>
          </a:p>
          <a:p>
            <a:pPr marL="417910" lvl="1" indent="-160735">
              <a:buFont typeface="Arial"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Cognitive biases are inherited, taught, and picked up by osmosis in a given culture </a:t>
            </a:r>
            <a:r>
              <a:rPr lang="en-US" sz="900" dirty="0">
                <a:latin typeface="Helvetica Neue" panose="02000503000000020004" pitchFamily="2" charset="0"/>
                <a:ea typeface="Helvetica Neue" panose="02000503000000020004" pitchFamily="2" charset="0"/>
                <a:cs typeface="Helvetica Neue" panose="02000503000000020004" pitchFamily="2" charset="0"/>
              </a:rPr>
              <a:t>(e.g. Familiarity Bias, Hindsight or Outcome Bias, Attribution Bias, Anchoring Bias, Availability Bias (the first example that comes to mind), Bandwagon Bias, Confirmation Bias)</a:t>
            </a:r>
          </a:p>
          <a:p>
            <a:pPr marL="450056" lvl="1" indent="-192881">
              <a:buFont typeface="Arial"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192881" indent="-192881">
              <a:buFont typeface="+mj-lt"/>
              <a:buAutoNum type="arabicPeriod"/>
            </a:pPr>
            <a:r>
              <a:rPr lang="en-US" sz="1200" dirty="0">
                <a:latin typeface="Helvetica Neue" panose="02000503000000020004" pitchFamily="2" charset="0"/>
                <a:ea typeface="Helvetica Neue" panose="02000503000000020004" pitchFamily="2" charset="0"/>
                <a:cs typeface="Helvetica Neue" panose="02000503000000020004" pitchFamily="2" charset="0"/>
              </a:rPr>
              <a:t>Machines are terrible at all the other things complementary to prediction </a:t>
            </a:r>
            <a:r>
              <a:rPr lang="en-US" sz="1000" dirty="0">
                <a:latin typeface="Helvetica Neue" panose="02000503000000020004" pitchFamily="2" charset="0"/>
                <a:ea typeface="Helvetica Neue" panose="02000503000000020004" pitchFamily="2" charset="0"/>
                <a:cs typeface="Helvetica Neue" panose="02000503000000020004" pitchFamily="2" charset="0"/>
              </a:rPr>
              <a:t>(e.g. Judgment)</a:t>
            </a:r>
          </a:p>
          <a:p>
            <a:pPr algn="ct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”Human Zero” mindset is dangerous. </a:t>
            </a:r>
          </a:p>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Create a “Human Plus” solution.</a:t>
            </a: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TextBox 11"/>
          <p:cNvSpPr txBox="1"/>
          <p:nvPr/>
        </p:nvSpPr>
        <p:spPr>
          <a:xfrm>
            <a:off x="5738188" y="5269002"/>
            <a:ext cx="2502627" cy="334835"/>
          </a:xfrm>
          <a:prstGeom prst="rect">
            <a:avLst/>
          </a:prstGeom>
          <a:noFill/>
          <a:ln>
            <a:solidFill>
              <a:srgbClr val="FF0000"/>
            </a:solidFill>
          </a:ln>
        </p:spPr>
        <p:txBody>
          <a:bodyPr wrap="square" rtlCol="0">
            <a:spAutoFit/>
          </a:bodyPr>
          <a:lstStyle/>
          <a:p>
            <a:pPr algn="ctr"/>
            <a:r>
              <a:rPr lang="en-US" sz="788" dirty="0"/>
              <a:t>Better predictions are only possible when using human intuition with machine intelligence</a:t>
            </a:r>
          </a:p>
        </p:txBody>
      </p:sp>
      <p:cxnSp>
        <p:nvCxnSpPr>
          <p:cNvPr id="13" name="Straight Arrow Connector 12"/>
          <p:cNvCxnSpPr>
            <a:cxnSpLocks/>
          </p:cNvCxnSpPr>
          <p:nvPr/>
        </p:nvCxnSpPr>
        <p:spPr>
          <a:xfrm>
            <a:off x="6989502" y="4555901"/>
            <a:ext cx="1205" cy="573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06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Aim for a “Human Plus” Mindset</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5" name="Picture 4" descr="A person on a stage with a crowd watching&#10;&#10;Description automatically generated">
            <a:hlinkClick r:id="rId3"/>
            <a:extLst>
              <a:ext uri="{FF2B5EF4-FFF2-40B4-BE49-F238E27FC236}">
                <a16:creationId xmlns:a16="http://schemas.microsoft.com/office/drawing/2014/main" id="{1C81E899-676C-B8F1-025E-E28CB666DC25}"/>
              </a:ext>
            </a:extLst>
          </p:cNvPr>
          <p:cNvPicPr>
            <a:picLocks noChangeAspect="1"/>
          </p:cNvPicPr>
          <p:nvPr/>
        </p:nvPicPr>
        <p:blipFill>
          <a:blip r:embed="rId4"/>
          <a:stretch>
            <a:fillRect/>
          </a:stretch>
        </p:blipFill>
        <p:spPr>
          <a:xfrm>
            <a:off x="1143000" y="1164344"/>
            <a:ext cx="6997310" cy="4461009"/>
          </a:xfrm>
          <a:prstGeom prst="rect">
            <a:avLst/>
          </a:prstGeom>
        </p:spPr>
      </p:pic>
      <p:sp>
        <p:nvSpPr>
          <p:cNvPr id="6" name="TextBox 5">
            <a:extLst>
              <a:ext uri="{FF2B5EF4-FFF2-40B4-BE49-F238E27FC236}">
                <a16:creationId xmlns:a16="http://schemas.microsoft.com/office/drawing/2014/main" id="{626AB32F-2B90-06D6-5C9F-018C4CD257E6}"/>
              </a:ext>
            </a:extLst>
          </p:cNvPr>
          <p:cNvSpPr txBox="1"/>
          <p:nvPr/>
        </p:nvSpPr>
        <p:spPr>
          <a:xfrm>
            <a:off x="5991965" y="5686462"/>
            <a:ext cx="2148345" cy="213585"/>
          </a:xfrm>
          <a:prstGeom prst="rect">
            <a:avLst/>
          </a:prstGeom>
          <a:noFill/>
        </p:spPr>
        <p:txBody>
          <a:bodyPr wrap="none" rtlCol="0">
            <a:spAutoFit/>
          </a:bodyPr>
          <a:lstStyle/>
          <a:p>
            <a:r>
              <a:rPr lang="en-CA" sz="788" dirty="0"/>
              <a:t>Sylvain </a:t>
            </a:r>
            <a:r>
              <a:rPr lang="en-CA" sz="788" dirty="0" err="1"/>
              <a:t>Duranton</a:t>
            </a:r>
            <a:r>
              <a:rPr lang="en-CA" sz="788" dirty="0"/>
              <a:t>, Boston Consulting Group</a:t>
            </a:r>
            <a:endParaRPr lang="en-US" sz="788" dirty="0"/>
          </a:p>
        </p:txBody>
      </p:sp>
    </p:spTree>
    <p:extLst>
      <p:ext uri="{BB962C8B-B14F-4D97-AF65-F5344CB8AC3E}">
        <p14:creationId xmlns:p14="http://schemas.microsoft.com/office/powerpoint/2010/main" val="596668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3BBEAB-5FDB-80AA-4EA0-CA0DE16BF926}"/>
              </a:ext>
            </a:extLst>
          </p:cNvPr>
          <p:cNvSpPr>
            <a:spLocks noGrp="1"/>
          </p:cNvSpPr>
          <p:nvPr>
            <p:ph type="title"/>
          </p:nvPr>
        </p:nvSpPr>
        <p:spPr/>
        <p:txBody>
          <a:bodyPr/>
          <a:lstStyle/>
          <a:p>
            <a:r>
              <a:rPr lang="en-US" dirty="0"/>
              <a:t>ADVERTISING</a:t>
            </a:r>
          </a:p>
        </p:txBody>
      </p:sp>
      <p:sp>
        <p:nvSpPr>
          <p:cNvPr id="5" name="Text Placeholder 4">
            <a:extLst>
              <a:ext uri="{FF2B5EF4-FFF2-40B4-BE49-F238E27FC236}">
                <a16:creationId xmlns:a16="http://schemas.microsoft.com/office/drawing/2014/main" id="{A1A791C2-1039-48C2-393B-ABCB9526EEF1}"/>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CCDA3C03-02A3-331E-6267-F74F12972009}"/>
              </a:ext>
            </a:extLst>
          </p:cNvPr>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2423430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349250" y="771525"/>
          <a:ext cx="8445500" cy="5534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pPr>
              <a:lnSpc>
                <a:spcPts val="2600"/>
              </a:lnSpc>
            </a:pPr>
            <a:r>
              <a:rPr lang="en-US" dirty="0"/>
              <a:t>Organizations Need </a:t>
            </a:r>
            <a:r>
              <a:rPr lang="en-US" i="1" dirty="0"/>
              <a:t>Translators</a:t>
            </a:r>
            <a:r>
              <a:rPr lang="en-US" dirty="0"/>
              <a:t>: </a:t>
            </a:r>
            <a:br>
              <a:rPr lang="en-US" dirty="0"/>
            </a:br>
            <a:r>
              <a:rPr lang="en-US" sz="2400" dirty="0"/>
              <a:t>People Who can Bridge Different Functional Areas</a:t>
            </a:r>
            <a:endParaRPr lang="en-US" dirty="0"/>
          </a:p>
        </p:txBody>
      </p:sp>
      <p:sp>
        <p:nvSpPr>
          <p:cNvPr id="4" name="Footer Placeholder 3"/>
          <p:cNvSpPr>
            <a:spLocks noGrp="1"/>
          </p:cNvSpPr>
          <p:nvPr>
            <p:ph type="ftr" sz="quarter" idx="3"/>
          </p:nvPr>
        </p:nvSpPr>
        <p:spPr/>
        <p:txBody>
          <a:bodyPr/>
          <a:lstStyle/>
          <a:p>
            <a:r>
              <a:rPr lang="en-US"/>
              <a:t>© Ceren Kolsarici</a:t>
            </a:r>
            <a:endParaRPr lang="en-CA" dirty="0"/>
          </a:p>
        </p:txBody>
      </p:sp>
      <p:sp>
        <p:nvSpPr>
          <p:cNvPr id="7" name="5-Point Star 6"/>
          <p:cNvSpPr/>
          <p:nvPr/>
        </p:nvSpPr>
        <p:spPr>
          <a:xfrm>
            <a:off x="4169979" y="3389586"/>
            <a:ext cx="804042" cy="740980"/>
          </a:xfrm>
          <a:prstGeom prst="star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6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9249" y="44624"/>
            <a:ext cx="7500665" cy="1479376"/>
          </a:xfrm>
        </p:spPr>
        <p:txBody>
          <a:bodyPr/>
          <a:lstStyle/>
          <a:p>
            <a:r>
              <a:rPr lang="en-US" dirty="0"/>
              <a:t>The New Marketing Ecosystem</a:t>
            </a:r>
            <a:br>
              <a:rPr lang="en-US" dirty="0"/>
            </a:br>
            <a:r>
              <a:rPr lang="en-US" sz="1600" dirty="0">
                <a:solidFill>
                  <a:srgbClr val="085631"/>
                </a:solidFill>
                <a:latin typeface="Helvetica Neue"/>
                <a:ea typeface="Helvetica Neue"/>
                <a:cs typeface="Helvetica Neue"/>
              </a:rPr>
              <a:t>Marketing landscape is becoming increasingly complex and the decisions are becoming daunting for humans to execute alone with confidence</a:t>
            </a:r>
            <a:endParaRPr lang="en-US" sz="16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425567"/>
            <a:ext cx="8001000" cy="5216728"/>
          </a:xfrm>
          <a:prstGeom prst="rect">
            <a:avLst/>
          </a:prstGeom>
        </p:spPr>
      </p:pic>
      <p:sp>
        <p:nvSpPr>
          <p:cNvPr id="5" name="Footer Placeholder 4"/>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560553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7CBE8C-AC3C-D79F-D78B-0A22F85B4958}"/>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E83E22B3-5ACB-4ECC-B990-973D6CDEAE91}"/>
              </a:ext>
            </a:extLst>
          </p:cNvPr>
          <p:cNvSpPr>
            <a:spLocks noGrp="1"/>
          </p:cNvSpPr>
          <p:nvPr>
            <p:ph type="ftr" sz="quarter" idx="3"/>
          </p:nvPr>
        </p:nvSpPr>
        <p:spPr/>
        <p:txBody>
          <a:bodyPr/>
          <a:lstStyle/>
          <a:p>
            <a:r>
              <a:rPr lang="en-US"/>
              <a:t>© Ceren Kolsarici</a:t>
            </a:r>
            <a:endParaRPr lang="en-US" dirty="0"/>
          </a:p>
        </p:txBody>
      </p:sp>
      <p:sp>
        <p:nvSpPr>
          <p:cNvPr id="5" name="Google Shape;1232;p160">
            <a:extLst>
              <a:ext uri="{FF2B5EF4-FFF2-40B4-BE49-F238E27FC236}">
                <a16:creationId xmlns:a16="http://schemas.microsoft.com/office/drawing/2014/main" id="{539B1EB3-1FAF-CABC-121F-D7B59E5F5640}"/>
              </a:ext>
            </a:extLst>
          </p:cNvPr>
          <p:cNvSpPr txBox="1"/>
          <p:nvPr/>
        </p:nvSpPr>
        <p:spPr>
          <a:xfrm>
            <a:off x="2508100" y="2602109"/>
            <a:ext cx="4077400" cy="186542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b="1" dirty="0">
                <a:solidFill>
                  <a:srgbClr val="858585"/>
                </a:solidFill>
                <a:latin typeface="Helvetica Neue"/>
                <a:ea typeface="Helvetica Neue"/>
                <a:cs typeface="Helvetica Neue"/>
                <a:sym typeface="Helvetica Neue"/>
              </a:rPr>
              <a:t>Right</a:t>
            </a:r>
            <a:r>
              <a:rPr lang="en" sz="3600" b="1" dirty="0">
                <a:solidFill>
                  <a:srgbClr val="2D2D2D"/>
                </a:solidFill>
                <a:latin typeface="Helvetica Neue"/>
                <a:ea typeface="Helvetica Neue"/>
                <a:cs typeface="Helvetica Neue"/>
                <a:sym typeface="Helvetica Neue"/>
              </a:rPr>
              <a:t> </a:t>
            </a:r>
            <a:r>
              <a:rPr lang="en" sz="3600" b="1" dirty="0">
                <a:solidFill>
                  <a:srgbClr val="085631"/>
                </a:solidFill>
                <a:latin typeface="Helvetica Neue"/>
                <a:ea typeface="Helvetica Neue"/>
                <a:cs typeface="Helvetica Neue"/>
                <a:sym typeface="Helvetica Neue"/>
              </a:rPr>
              <a:t>Message</a:t>
            </a:r>
            <a:endParaRPr sz="3600" b="1" dirty="0">
              <a:solidFill>
                <a:srgbClr val="085631"/>
              </a:solidFill>
              <a:latin typeface="Helvetica Neue"/>
              <a:ea typeface="Helvetica Neue"/>
              <a:cs typeface="Helvetica Neue"/>
              <a:sym typeface="Helvetica Neue"/>
            </a:endParaRPr>
          </a:p>
          <a:p>
            <a:pPr marL="0" lvl="0" indent="0" algn="r" rtl="0">
              <a:spcBef>
                <a:spcPts val="0"/>
              </a:spcBef>
              <a:spcAft>
                <a:spcPts val="0"/>
              </a:spcAft>
              <a:buNone/>
            </a:pPr>
            <a:r>
              <a:rPr lang="en" sz="3600" b="1" dirty="0">
                <a:solidFill>
                  <a:srgbClr val="858585"/>
                </a:solidFill>
                <a:latin typeface="Helvetica Neue"/>
                <a:ea typeface="Helvetica Neue"/>
                <a:cs typeface="Helvetica Neue"/>
                <a:sym typeface="Helvetica Neue"/>
              </a:rPr>
              <a:t>Right </a:t>
            </a:r>
            <a:r>
              <a:rPr lang="en" sz="3600" b="1" dirty="0">
                <a:solidFill>
                  <a:srgbClr val="840D35"/>
                </a:solidFill>
                <a:latin typeface="Helvetica Neue"/>
                <a:ea typeface="Helvetica Neue"/>
                <a:cs typeface="Helvetica Neue"/>
                <a:sym typeface="Helvetica Neue"/>
              </a:rPr>
              <a:t>Person</a:t>
            </a:r>
            <a:endParaRPr sz="3600" b="1" dirty="0">
              <a:solidFill>
                <a:srgbClr val="840D35"/>
              </a:solidFill>
              <a:latin typeface="Helvetica Neue"/>
              <a:ea typeface="Helvetica Neue"/>
              <a:cs typeface="Helvetica Neue"/>
              <a:sym typeface="Helvetica Neue"/>
            </a:endParaRPr>
          </a:p>
          <a:p>
            <a:pPr marL="0" lvl="0" indent="0" algn="r" rtl="0">
              <a:spcBef>
                <a:spcPts val="0"/>
              </a:spcBef>
              <a:spcAft>
                <a:spcPts val="0"/>
              </a:spcAft>
              <a:buNone/>
            </a:pPr>
            <a:r>
              <a:rPr lang="en" sz="3600" b="1" dirty="0">
                <a:solidFill>
                  <a:srgbClr val="858585"/>
                </a:solidFill>
                <a:latin typeface="Helvetica Neue"/>
                <a:ea typeface="Helvetica Neue"/>
                <a:cs typeface="Helvetica Neue"/>
                <a:sym typeface="Helvetica Neue"/>
              </a:rPr>
              <a:t>Right</a:t>
            </a:r>
            <a:r>
              <a:rPr lang="en" sz="3600" b="1" dirty="0">
                <a:solidFill>
                  <a:srgbClr val="2D2D2D"/>
                </a:solidFill>
                <a:latin typeface="Helvetica Neue"/>
                <a:ea typeface="Helvetica Neue"/>
                <a:cs typeface="Helvetica Neue"/>
                <a:sym typeface="Helvetica Neue"/>
              </a:rPr>
              <a:t> </a:t>
            </a:r>
            <a:r>
              <a:rPr lang="en" sz="3600" b="1" dirty="0">
                <a:solidFill>
                  <a:srgbClr val="F58220"/>
                </a:solidFill>
                <a:latin typeface="Helvetica Neue"/>
                <a:ea typeface="Helvetica Neue"/>
                <a:cs typeface="Helvetica Neue"/>
                <a:sym typeface="Helvetica Neue"/>
              </a:rPr>
              <a:t>Time</a:t>
            </a:r>
            <a:endParaRPr sz="3600" b="1" dirty="0">
              <a:solidFill>
                <a:srgbClr val="F58220"/>
              </a:solidFill>
              <a:latin typeface="Helvetica Neue"/>
              <a:ea typeface="Helvetica Neue"/>
              <a:cs typeface="Helvetica Neue"/>
              <a:sym typeface="Helvetica Neue"/>
            </a:endParaRPr>
          </a:p>
        </p:txBody>
      </p:sp>
      <p:sp>
        <p:nvSpPr>
          <p:cNvPr id="6" name="Google Shape;1234;p160">
            <a:extLst>
              <a:ext uri="{FF2B5EF4-FFF2-40B4-BE49-F238E27FC236}">
                <a16:creationId xmlns:a16="http://schemas.microsoft.com/office/drawing/2014/main" id="{A4D39021-4905-9F17-811F-CFDBB7ACFC02}"/>
              </a:ext>
            </a:extLst>
          </p:cNvPr>
          <p:cNvSpPr txBox="1"/>
          <p:nvPr/>
        </p:nvSpPr>
        <p:spPr>
          <a:xfrm>
            <a:off x="2508100" y="2083434"/>
            <a:ext cx="4164900" cy="35391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100" b="1" u="sng" dirty="0">
                <a:solidFill>
                  <a:srgbClr val="2D2D2D"/>
                </a:solidFill>
                <a:latin typeface="Helvetica Neue"/>
                <a:ea typeface="Helvetica Neue"/>
                <a:cs typeface="Helvetica Neue"/>
                <a:sym typeface="Helvetica Neue"/>
              </a:rPr>
              <a:t>The Marketing Holy Grail</a:t>
            </a:r>
            <a:endParaRPr sz="1100" b="1" u="sng" dirty="0">
              <a:solidFill>
                <a:srgbClr val="2D2D2D"/>
              </a:solidFill>
              <a:latin typeface="Helvetica Neue"/>
              <a:ea typeface="Helvetica Neue"/>
              <a:cs typeface="Helvetica Neue"/>
              <a:sym typeface="Helvetica Neue"/>
            </a:endParaRPr>
          </a:p>
        </p:txBody>
      </p:sp>
      <p:sp>
        <p:nvSpPr>
          <p:cNvPr id="7" name="Google Shape;1235;p160">
            <a:extLst>
              <a:ext uri="{FF2B5EF4-FFF2-40B4-BE49-F238E27FC236}">
                <a16:creationId xmlns:a16="http://schemas.microsoft.com/office/drawing/2014/main" id="{95D01D02-1295-E6E4-380C-00A7E46D6590}"/>
              </a:ext>
            </a:extLst>
          </p:cNvPr>
          <p:cNvSpPr txBox="1"/>
          <p:nvPr/>
        </p:nvSpPr>
        <p:spPr>
          <a:xfrm>
            <a:off x="1905000" y="4496184"/>
            <a:ext cx="4680600" cy="78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3600" b="1">
                <a:solidFill>
                  <a:srgbClr val="0A0A0A"/>
                </a:solidFill>
                <a:latin typeface="Helvetica Neue"/>
                <a:ea typeface="Helvetica Neue"/>
                <a:cs typeface="Helvetica Neue"/>
                <a:sym typeface="Helvetica Neue"/>
              </a:rPr>
              <a:t>Marketing Success</a:t>
            </a:r>
            <a:endParaRPr sz="3600" b="1">
              <a:solidFill>
                <a:srgbClr val="0A0A0A"/>
              </a:solidFill>
              <a:latin typeface="Helvetica Neue"/>
              <a:ea typeface="Helvetica Neue"/>
              <a:cs typeface="Helvetica Neue"/>
              <a:sym typeface="Helvetica Neue"/>
            </a:endParaRPr>
          </a:p>
        </p:txBody>
      </p:sp>
      <p:cxnSp>
        <p:nvCxnSpPr>
          <p:cNvPr id="8" name="Google Shape;1236;p160">
            <a:extLst>
              <a:ext uri="{FF2B5EF4-FFF2-40B4-BE49-F238E27FC236}">
                <a16:creationId xmlns:a16="http://schemas.microsoft.com/office/drawing/2014/main" id="{057608B1-5C93-ABD0-D0FE-15B95B5FEE9B}"/>
              </a:ext>
            </a:extLst>
          </p:cNvPr>
          <p:cNvCxnSpPr/>
          <p:nvPr/>
        </p:nvCxnSpPr>
        <p:spPr>
          <a:xfrm>
            <a:off x="2022500" y="4486734"/>
            <a:ext cx="4563000" cy="9600"/>
          </a:xfrm>
          <a:prstGeom prst="straightConnector1">
            <a:avLst/>
          </a:prstGeom>
          <a:noFill/>
          <a:ln w="9525" cap="flat" cmpd="sng">
            <a:solidFill>
              <a:srgbClr val="2D2D2D"/>
            </a:solidFill>
            <a:prstDash val="solid"/>
            <a:round/>
            <a:headEnd type="none" w="med" len="med"/>
            <a:tailEnd type="none" w="med" len="med"/>
          </a:ln>
        </p:spPr>
      </p:cxnSp>
      <p:sp>
        <p:nvSpPr>
          <p:cNvPr id="9" name="Google Shape;1237;p160">
            <a:extLst>
              <a:ext uri="{FF2B5EF4-FFF2-40B4-BE49-F238E27FC236}">
                <a16:creationId xmlns:a16="http://schemas.microsoft.com/office/drawing/2014/main" id="{4AD1B4F9-9338-35D6-AF4D-9F8C623871D4}"/>
              </a:ext>
            </a:extLst>
          </p:cNvPr>
          <p:cNvSpPr/>
          <p:nvPr/>
        </p:nvSpPr>
        <p:spPr>
          <a:xfrm>
            <a:off x="2045725" y="3824934"/>
            <a:ext cx="522600" cy="499200"/>
          </a:xfrm>
          <a:prstGeom prst="mathPlus">
            <a:avLst>
              <a:gd name="adj1" fmla="val 23520"/>
            </a:avLst>
          </a:prstGeom>
          <a:solidFill>
            <a:srgbClr val="9E9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58585"/>
              </a:solidFill>
            </a:endParaRPr>
          </a:p>
        </p:txBody>
      </p:sp>
      <p:sp>
        <p:nvSpPr>
          <p:cNvPr id="10" name="TextBox 9">
            <a:extLst>
              <a:ext uri="{FF2B5EF4-FFF2-40B4-BE49-F238E27FC236}">
                <a16:creationId xmlns:a16="http://schemas.microsoft.com/office/drawing/2014/main" id="{FA3F221C-47F0-FB99-77BC-2A6D35C97ABE}"/>
              </a:ext>
            </a:extLst>
          </p:cNvPr>
          <p:cNvSpPr txBox="1"/>
          <p:nvPr/>
        </p:nvSpPr>
        <p:spPr>
          <a:xfrm>
            <a:off x="285904" y="463731"/>
            <a:ext cx="7801192" cy="338554"/>
          </a:xfrm>
          <a:prstGeom prst="rect">
            <a:avLst/>
          </a:prstGeom>
          <a:noFill/>
        </p:spPr>
        <p:txBody>
          <a:bodyPr wrap="square">
            <a:spAutoFit/>
          </a:bodyPr>
          <a:lstStyle/>
          <a:p>
            <a:r>
              <a:rPr lang="en-US" sz="1600" dirty="0"/>
              <a:t>AI will impact both the </a:t>
            </a:r>
            <a:r>
              <a:rPr lang="en-US" sz="1600" dirty="0">
                <a:solidFill>
                  <a:srgbClr val="0B550B"/>
                </a:solidFill>
              </a:rPr>
              <a:t>Efficiency</a:t>
            </a:r>
            <a:r>
              <a:rPr lang="en-US" sz="1600" dirty="0"/>
              <a:t> and </a:t>
            </a:r>
            <a:r>
              <a:rPr lang="en-US" sz="1600" dirty="0">
                <a:solidFill>
                  <a:srgbClr val="0B550B"/>
                </a:solidFill>
              </a:rPr>
              <a:t>Effectiveness</a:t>
            </a:r>
            <a:r>
              <a:rPr lang="en-US" sz="1600" dirty="0"/>
              <a:t> of Marketing</a:t>
            </a:r>
          </a:p>
        </p:txBody>
      </p:sp>
    </p:spTree>
    <p:extLst>
      <p:ext uri="{BB962C8B-B14F-4D97-AF65-F5344CB8AC3E}">
        <p14:creationId xmlns:p14="http://schemas.microsoft.com/office/powerpoint/2010/main" val="4231337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EDF7D5-590D-CA69-0732-B1C4CB2359D4}"/>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2C06CF90-C45C-9F58-9FE0-6B11A7F0E992}"/>
              </a:ext>
            </a:extLst>
          </p:cNvPr>
          <p:cNvSpPr>
            <a:spLocks noGrp="1"/>
          </p:cNvSpPr>
          <p:nvPr>
            <p:ph type="ftr" sz="quarter" idx="3"/>
          </p:nvPr>
        </p:nvSpPr>
        <p:spPr/>
        <p:txBody>
          <a:bodyPr/>
          <a:lstStyle/>
          <a:p>
            <a:r>
              <a:rPr lang="en-US"/>
              <a:t>© Ceren Kolsarici</a:t>
            </a:r>
            <a:endParaRPr lang="en-US" dirty="0"/>
          </a:p>
        </p:txBody>
      </p:sp>
      <p:sp>
        <p:nvSpPr>
          <p:cNvPr id="5" name="Google Shape;1312;p163">
            <a:extLst>
              <a:ext uri="{FF2B5EF4-FFF2-40B4-BE49-F238E27FC236}">
                <a16:creationId xmlns:a16="http://schemas.microsoft.com/office/drawing/2014/main" id="{3F68800A-06AE-2F23-2B3A-312B3D5E6D6A}"/>
              </a:ext>
            </a:extLst>
          </p:cNvPr>
          <p:cNvSpPr/>
          <p:nvPr/>
        </p:nvSpPr>
        <p:spPr>
          <a:xfrm>
            <a:off x="3092825" y="2087850"/>
            <a:ext cx="2899200" cy="2899200"/>
          </a:xfrm>
          <a:prstGeom prst="ellipse">
            <a:avLst/>
          </a:prstGeom>
          <a:solidFill>
            <a:srgbClr val="840D35"/>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13;p163">
            <a:extLst>
              <a:ext uri="{FF2B5EF4-FFF2-40B4-BE49-F238E27FC236}">
                <a16:creationId xmlns:a16="http://schemas.microsoft.com/office/drawing/2014/main" id="{16BD79B3-6099-7B41-0299-CDEDEC374265}"/>
              </a:ext>
            </a:extLst>
          </p:cNvPr>
          <p:cNvSpPr txBox="1"/>
          <p:nvPr/>
        </p:nvSpPr>
        <p:spPr>
          <a:xfrm>
            <a:off x="401450" y="4330200"/>
            <a:ext cx="2594700" cy="12324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1200"/>
              </a:spcAft>
              <a:buNone/>
            </a:pPr>
            <a:r>
              <a:rPr lang="en" sz="1600" b="1" dirty="0">
                <a:solidFill>
                  <a:srgbClr val="595959"/>
                </a:solidFill>
                <a:latin typeface="Helvetica Neue"/>
                <a:ea typeface="Helvetica Neue"/>
                <a:cs typeface="Helvetica Neue"/>
                <a:sym typeface="Helvetica Neue"/>
              </a:rPr>
              <a:t>AdTech </a:t>
            </a:r>
            <a:r>
              <a:rPr lang="en" sz="1600" dirty="0">
                <a:solidFill>
                  <a:srgbClr val="595959"/>
                </a:solidFill>
                <a:latin typeface="Helvetica Neue"/>
                <a:ea typeface="Helvetica Neue"/>
                <a:cs typeface="Helvetica Neue"/>
                <a:sym typeface="Helvetica Neue"/>
              </a:rPr>
              <a:t>refers to the technologies that make automated ad buying and selling possible </a:t>
            </a:r>
            <a:endParaRPr sz="1600" dirty="0">
              <a:solidFill>
                <a:srgbClr val="595959"/>
              </a:solidFill>
              <a:latin typeface="Helvetica Neue"/>
              <a:ea typeface="Helvetica Neue"/>
              <a:cs typeface="Helvetica Neue"/>
              <a:sym typeface="Helvetica Neue"/>
            </a:endParaRPr>
          </a:p>
        </p:txBody>
      </p:sp>
      <p:sp>
        <p:nvSpPr>
          <p:cNvPr id="7" name="Google Shape;1314;p163">
            <a:extLst>
              <a:ext uri="{FF2B5EF4-FFF2-40B4-BE49-F238E27FC236}">
                <a16:creationId xmlns:a16="http://schemas.microsoft.com/office/drawing/2014/main" id="{F4862395-A904-2BE4-7333-D9A1FE5C4732}"/>
              </a:ext>
            </a:extLst>
          </p:cNvPr>
          <p:cNvSpPr txBox="1"/>
          <p:nvPr/>
        </p:nvSpPr>
        <p:spPr>
          <a:xfrm>
            <a:off x="6303049" y="2043825"/>
            <a:ext cx="2428500" cy="1232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600" b="1" dirty="0" err="1">
                <a:solidFill>
                  <a:srgbClr val="595959"/>
                </a:solidFill>
                <a:latin typeface="Helvetica Neue"/>
                <a:ea typeface="Helvetica Neue"/>
                <a:cs typeface="Helvetica Neue"/>
                <a:sym typeface="Helvetica Neue"/>
              </a:rPr>
              <a:t>MarTech</a:t>
            </a:r>
            <a:r>
              <a:rPr lang="en" sz="1600" b="1" dirty="0">
                <a:solidFill>
                  <a:srgbClr val="595959"/>
                </a:solidFill>
                <a:latin typeface="Helvetica Neue"/>
                <a:ea typeface="Helvetica Neue"/>
                <a:cs typeface="Helvetica Neue"/>
                <a:sym typeface="Helvetica Neue"/>
              </a:rPr>
              <a:t> </a:t>
            </a:r>
            <a:r>
              <a:rPr lang="en" sz="1600" dirty="0">
                <a:solidFill>
                  <a:srgbClr val="595959"/>
                </a:solidFill>
                <a:latin typeface="Helvetica Neue"/>
                <a:ea typeface="Helvetica Neue"/>
                <a:cs typeface="Helvetica Neue"/>
                <a:sym typeface="Helvetica Neue"/>
              </a:rPr>
              <a:t>(stack)</a:t>
            </a:r>
            <a:r>
              <a:rPr lang="en" sz="1600" b="1" dirty="0">
                <a:solidFill>
                  <a:srgbClr val="595959"/>
                </a:solidFill>
                <a:latin typeface="Helvetica Neue"/>
                <a:ea typeface="Helvetica Neue"/>
                <a:cs typeface="Helvetica Neue"/>
                <a:sym typeface="Helvetica Neue"/>
              </a:rPr>
              <a:t> </a:t>
            </a:r>
            <a:r>
              <a:rPr lang="en" sz="1600" dirty="0">
                <a:solidFill>
                  <a:srgbClr val="595959"/>
                </a:solidFill>
                <a:latin typeface="Helvetica Neue"/>
                <a:ea typeface="Helvetica Neue"/>
                <a:cs typeface="Helvetica Neue"/>
                <a:sym typeface="Helvetica Neue"/>
              </a:rPr>
              <a:t>refers to the tools used to streamline marketing processes, collect and analyze customer data, and provide means of reaching and engaging with your audience </a:t>
            </a:r>
            <a:endParaRPr sz="1600" dirty="0">
              <a:solidFill>
                <a:srgbClr val="595959"/>
              </a:solidFill>
              <a:latin typeface="Helvetica Neue"/>
              <a:ea typeface="Helvetica Neue"/>
              <a:cs typeface="Helvetica Neue"/>
              <a:sym typeface="Helvetica Neue"/>
            </a:endParaRPr>
          </a:p>
        </p:txBody>
      </p:sp>
      <p:sp>
        <p:nvSpPr>
          <p:cNvPr id="8" name="Google Shape;1316;p163">
            <a:extLst>
              <a:ext uri="{FF2B5EF4-FFF2-40B4-BE49-F238E27FC236}">
                <a16:creationId xmlns:a16="http://schemas.microsoft.com/office/drawing/2014/main" id="{AF5A5B2C-1A9E-1AFB-FD84-3D975E9C88DD}"/>
              </a:ext>
            </a:extLst>
          </p:cNvPr>
          <p:cNvSpPr/>
          <p:nvPr/>
        </p:nvSpPr>
        <p:spPr>
          <a:xfrm>
            <a:off x="3508125" y="3364725"/>
            <a:ext cx="1232400" cy="1232400"/>
          </a:xfrm>
          <a:prstGeom prst="ellipse">
            <a:avLst/>
          </a:prstGeom>
          <a:solidFill>
            <a:srgbClr val="F5822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5;p163">
            <a:extLst>
              <a:ext uri="{FF2B5EF4-FFF2-40B4-BE49-F238E27FC236}">
                <a16:creationId xmlns:a16="http://schemas.microsoft.com/office/drawing/2014/main" id="{AA3FDF9D-9D4D-CE74-0B73-08A0EB4CFDA4}"/>
              </a:ext>
            </a:extLst>
          </p:cNvPr>
          <p:cNvSpPr txBox="1"/>
          <p:nvPr/>
        </p:nvSpPr>
        <p:spPr>
          <a:xfrm>
            <a:off x="4670218" y="3083925"/>
            <a:ext cx="688200" cy="2808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900" b="1" dirty="0" err="1">
                <a:solidFill>
                  <a:schemeClr val="lt1"/>
                </a:solidFill>
                <a:latin typeface="Helvetica Neue"/>
                <a:ea typeface="Helvetica Neue"/>
                <a:cs typeface="Helvetica Neue"/>
                <a:sym typeface="Helvetica Neue"/>
              </a:rPr>
              <a:t>MarTech</a:t>
            </a:r>
            <a:endParaRPr sz="300" dirty="0">
              <a:solidFill>
                <a:schemeClr val="lt1"/>
              </a:solidFill>
              <a:latin typeface="Helvetica Neue"/>
              <a:ea typeface="Helvetica Neue"/>
              <a:cs typeface="Helvetica Neue"/>
              <a:sym typeface="Helvetica Neue"/>
            </a:endParaRPr>
          </a:p>
        </p:txBody>
      </p:sp>
      <p:sp>
        <p:nvSpPr>
          <p:cNvPr id="10" name="Google Shape;1317;p163">
            <a:extLst>
              <a:ext uri="{FF2B5EF4-FFF2-40B4-BE49-F238E27FC236}">
                <a16:creationId xmlns:a16="http://schemas.microsoft.com/office/drawing/2014/main" id="{846F1908-BEE2-855C-A0C2-3495E4481ACB}"/>
              </a:ext>
            </a:extLst>
          </p:cNvPr>
          <p:cNvSpPr txBox="1"/>
          <p:nvPr/>
        </p:nvSpPr>
        <p:spPr>
          <a:xfrm>
            <a:off x="3780227" y="3840525"/>
            <a:ext cx="688200" cy="2808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900" b="1">
                <a:solidFill>
                  <a:schemeClr val="lt1"/>
                </a:solidFill>
                <a:latin typeface="Helvetica Neue"/>
                <a:ea typeface="Helvetica Neue"/>
                <a:cs typeface="Helvetica Neue"/>
                <a:sym typeface="Helvetica Neue"/>
              </a:rPr>
              <a:t>AdTech</a:t>
            </a:r>
            <a:endParaRPr sz="300">
              <a:solidFill>
                <a:schemeClr val="lt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900328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B8E75D-6AAD-90A2-C228-4CAAEC8A2598}"/>
              </a:ext>
            </a:extLst>
          </p:cNvPr>
          <p:cNvSpPr>
            <a:spLocks noGrp="1"/>
          </p:cNvSpPr>
          <p:nvPr>
            <p:ph type="title"/>
          </p:nvPr>
        </p:nvSpPr>
        <p:spPr>
          <a:xfrm>
            <a:off x="457200" y="1000906"/>
            <a:ext cx="3008313" cy="1162050"/>
          </a:xfrm>
        </p:spPr>
        <p:txBody>
          <a:bodyPr vert="horz" lIns="91440" tIns="45720" rIns="91440" bIns="45720" rtlCol="0" anchor="b">
            <a:normAutofit/>
          </a:bodyPr>
          <a:lstStyle/>
          <a:p>
            <a:pPr>
              <a:lnSpc>
                <a:spcPct val="90000"/>
              </a:lnSpc>
            </a:pPr>
            <a:r>
              <a:rPr lang="en-US" sz="1900" b="1" i="0" kern="1200" spc="0" baseline="0">
                <a:latin typeface="+mj-lt"/>
                <a:ea typeface="+mj-ea"/>
                <a:cs typeface="+mj-cs"/>
              </a:rPr>
              <a:t>MarTech Stack Design is Unique to Each Firm but Ideally…</a:t>
            </a:r>
            <a:br>
              <a:rPr lang="en-US" sz="1900" b="1" i="0" kern="1200" spc="0" baseline="0">
                <a:latin typeface="+mj-lt"/>
                <a:ea typeface="+mj-ea"/>
                <a:cs typeface="+mj-cs"/>
              </a:rPr>
            </a:br>
            <a:endParaRPr lang="en-US" sz="1900" b="1" i="0" kern="1200" spc="0" baseline="0">
              <a:latin typeface="+mj-lt"/>
              <a:ea typeface="+mj-ea"/>
              <a:cs typeface="+mj-cs"/>
            </a:endParaRPr>
          </a:p>
        </p:txBody>
      </p:sp>
      <p:pic>
        <p:nvPicPr>
          <p:cNvPr id="6" name="Picture 2" descr="SMACs Marketing Tech stack">
            <a:extLst>
              <a:ext uri="{FF2B5EF4-FFF2-40B4-BE49-F238E27FC236}">
                <a16:creationId xmlns:a16="http://schemas.microsoft.com/office/drawing/2014/main" id="{422499AC-7A6F-EBB6-0D33-6B98D0F575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75050" y="1688952"/>
            <a:ext cx="5111750" cy="3833812"/>
          </a:xfrm>
          <a:prstGeom prst="rect">
            <a:avLst/>
          </a:prstGeom>
          <a:solidFill>
            <a:srgbClr val="FFFFFF"/>
          </a:solidFill>
        </p:spPr>
      </p:pic>
      <p:sp>
        <p:nvSpPr>
          <p:cNvPr id="5" name="Google Shape;840;p155">
            <a:extLst>
              <a:ext uri="{FF2B5EF4-FFF2-40B4-BE49-F238E27FC236}">
                <a16:creationId xmlns:a16="http://schemas.microsoft.com/office/drawing/2014/main" id="{88011D29-D2F8-85F5-C58C-60B6B8B52D5B}"/>
              </a:ext>
            </a:extLst>
          </p:cNvPr>
          <p:cNvSpPr txBox="1"/>
          <p:nvPr/>
        </p:nvSpPr>
        <p:spPr>
          <a:xfrm>
            <a:off x="457200" y="2336523"/>
            <a:ext cx="3008313" cy="3872534"/>
          </a:xfrm>
          <a:prstGeom prst="rect">
            <a:avLst/>
          </a:prstGeom>
        </p:spPr>
        <p:txBody>
          <a:bodyPr spcFirstLastPara="1" vert="horz" lIns="91440" tIns="45720" rIns="91440" bIns="45720" rtlCol="0" anchorCtr="0">
            <a:normAutofit/>
          </a:bodyPr>
          <a:lstStyle/>
          <a:p>
            <a:pPr defTabSz="457200" fontAlgn="base">
              <a:lnSpc>
                <a:spcPct val="90000"/>
              </a:lnSpc>
              <a:spcBef>
                <a:spcPct val="20000"/>
              </a:spcBef>
            </a:pPr>
            <a:r>
              <a:rPr lang="en-US" sz="1300" b="1" kern="1200">
                <a:solidFill>
                  <a:schemeClr val="tx1">
                    <a:lumMod val="85000"/>
                    <a:lumOff val="15000"/>
                  </a:schemeClr>
                </a:solidFill>
                <a:latin typeface="+mn-lt"/>
                <a:ea typeface="+mn-ea"/>
                <a:cs typeface="+mn-cs"/>
              </a:rPr>
              <a:t>MarTech Stack </a:t>
            </a:r>
            <a:r>
              <a:rPr lang="en-US" sz="1300" kern="1200">
                <a:solidFill>
                  <a:schemeClr val="tx1">
                    <a:lumMod val="85000"/>
                    <a:lumOff val="15000"/>
                  </a:schemeClr>
                </a:solidFill>
                <a:latin typeface="+mn-lt"/>
                <a:ea typeface="+mn-ea"/>
                <a:cs typeface="+mn-cs"/>
              </a:rPr>
              <a:t>aligns with the entire customer purchase funnel to help with: </a:t>
            </a:r>
          </a:p>
          <a:p>
            <a:pPr defTabSz="457200" fontAlgn="base">
              <a:lnSpc>
                <a:spcPct val="90000"/>
              </a:lnSpc>
              <a:spcBef>
                <a:spcPct val="20000"/>
              </a:spcBef>
            </a:pPr>
            <a:endParaRPr lang="en-US" sz="1300" kern="1200">
              <a:solidFill>
                <a:schemeClr val="tx1">
                  <a:lumMod val="85000"/>
                  <a:lumOff val="15000"/>
                </a:schemeClr>
              </a:solidFill>
              <a:latin typeface="+mn-lt"/>
              <a:ea typeface="+mn-ea"/>
              <a:cs typeface="+mn-cs"/>
            </a:endParaRPr>
          </a:p>
          <a:p>
            <a:pPr defTabSz="457200" fontAlgn="base">
              <a:lnSpc>
                <a:spcPct val="90000"/>
              </a:lnSpc>
              <a:spcBef>
                <a:spcPct val="20000"/>
              </a:spcBef>
            </a:pPr>
            <a:r>
              <a:rPr lang="en-US" sz="1300" kern="1200">
                <a:solidFill>
                  <a:schemeClr val="tx1">
                    <a:lumMod val="85000"/>
                    <a:lumOff val="15000"/>
                  </a:schemeClr>
                </a:solidFill>
                <a:latin typeface="+mn-lt"/>
                <a:ea typeface="+mn-ea"/>
                <a:cs typeface="+mn-cs"/>
              </a:rPr>
              <a:t>Site and app analytics (collection and analysis of web and app data to understand and optimize consumer usage)</a:t>
            </a:r>
          </a:p>
          <a:p>
            <a:pPr defTabSz="457200" fontAlgn="base">
              <a:lnSpc>
                <a:spcPct val="90000"/>
              </a:lnSpc>
              <a:spcBef>
                <a:spcPct val="20000"/>
              </a:spcBef>
            </a:pPr>
            <a:endParaRPr lang="en-US" sz="1300" kern="1200">
              <a:solidFill>
                <a:schemeClr val="tx1">
                  <a:lumMod val="85000"/>
                  <a:lumOff val="15000"/>
                </a:schemeClr>
              </a:solidFill>
              <a:latin typeface="+mn-lt"/>
              <a:ea typeface="+mn-ea"/>
              <a:cs typeface="+mn-cs"/>
            </a:endParaRPr>
          </a:p>
          <a:p>
            <a:pPr defTabSz="457200" fontAlgn="base">
              <a:lnSpc>
                <a:spcPct val="90000"/>
              </a:lnSpc>
              <a:spcBef>
                <a:spcPct val="20000"/>
              </a:spcBef>
            </a:pPr>
            <a:r>
              <a:rPr lang="en-US" sz="1300" kern="1200">
                <a:solidFill>
                  <a:schemeClr val="tx1">
                    <a:lumMod val="85000"/>
                    <a:lumOff val="15000"/>
                  </a:schemeClr>
                </a:solidFill>
                <a:latin typeface="+mn-lt"/>
                <a:ea typeface="+mn-ea"/>
                <a:cs typeface="+mn-cs"/>
              </a:rPr>
              <a:t>Owned activation channels (marketing platforms that are leveraged to boost unpaid marketing activities)</a:t>
            </a:r>
          </a:p>
          <a:p>
            <a:pPr defTabSz="457200" fontAlgn="base">
              <a:lnSpc>
                <a:spcPct val="90000"/>
              </a:lnSpc>
              <a:spcBef>
                <a:spcPct val="20000"/>
              </a:spcBef>
            </a:pPr>
            <a:endParaRPr lang="en-US" sz="1300" kern="1200">
              <a:solidFill>
                <a:schemeClr val="tx1">
                  <a:lumMod val="85000"/>
                  <a:lumOff val="15000"/>
                </a:schemeClr>
              </a:solidFill>
              <a:latin typeface="+mn-lt"/>
              <a:ea typeface="+mn-ea"/>
              <a:cs typeface="+mn-cs"/>
            </a:endParaRPr>
          </a:p>
          <a:p>
            <a:pPr defTabSz="457200" fontAlgn="base">
              <a:lnSpc>
                <a:spcPct val="90000"/>
              </a:lnSpc>
              <a:spcBef>
                <a:spcPct val="20000"/>
              </a:spcBef>
            </a:pPr>
            <a:r>
              <a:rPr lang="en-US" sz="1300" kern="1200">
                <a:solidFill>
                  <a:schemeClr val="tx1">
                    <a:lumMod val="85000"/>
                    <a:lumOff val="15000"/>
                  </a:schemeClr>
                </a:solidFill>
                <a:latin typeface="+mn-lt"/>
                <a:ea typeface="+mn-ea"/>
                <a:cs typeface="+mn-cs"/>
              </a:rPr>
              <a:t>Customer data platforms (enhancing and personalizing communication with customers)</a:t>
            </a:r>
          </a:p>
          <a:p>
            <a:pPr defTabSz="457200" fontAlgn="base">
              <a:lnSpc>
                <a:spcPct val="90000"/>
              </a:lnSpc>
              <a:spcBef>
                <a:spcPct val="20000"/>
              </a:spcBef>
            </a:pPr>
            <a:endParaRPr lang="en-US" sz="1300" kern="1200">
              <a:solidFill>
                <a:schemeClr val="tx1">
                  <a:lumMod val="85000"/>
                  <a:lumOff val="15000"/>
                </a:schemeClr>
              </a:solidFill>
              <a:latin typeface="+mn-lt"/>
              <a:ea typeface="+mn-ea"/>
              <a:cs typeface="+mn-cs"/>
            </a:endParaRPr>
          </a:p>
          <a:p>
            <a:pPr defTabSz="457200" fontAlgn="base">
              <a:lnSpc>
                <a:spcPct val="90000"/>
              </a:lnSpc>
              <a:spcBef>
                <a:spcPct val="20000"/>
              </a:spcBef>
            </a:pPr>
            <a:r>
              <a:rPr lang="en-US" sz="1300" kern="1200">
                <a:solidFill>
                  <a:schemeClr val="tx1">
                    <a:lumMod val="85000"/>
                    <a:lumOff val="15000"/>
                  </a:schemeClr>
                </a:solidFill>
                <a:latin typeface="+mn-lt"/>
                <a:ea typeface="+mn-ea"/>
                <a:cs typeface="+mn-cs"/>
              </a:rPr>
              <a:t>Marketing automation (any tools that are used to ingest, store, process, analyze or report on marketing activities)</a:t>
            </a:r>
          </a:p>
        </p:txBody>
      </p:sp>
      <p:sp>
        <p:nvSpPr>
          <p:cNvPr id="4" name="Footer Placeholder 3">
            <a:extLst>
              <a:ext uri="{FF2B5EF4-FFF2-40B4-BE49-F238E27FC236}">
                <a16:creationId xmlns:a16="http://schemas.microsoft.com/office/drawing/2014/main" id="{E61BC596-5BAC-22D2-7719-AC0B2BAD7A26}"/>
              </a:ext>
            </a:extLst>
          </p:cNvPr>
          <p:cNvSpPr>
            <a:spLocks noGrp="1"/>
          </p:cNvSpPr>
          <p:nvPr>
            <p:ph type="ftr" sz="quarter" idx="3"/>
          </p:nvPr>
        </p:nvSpPr>
        <p:spPr>
          <a:xfrm>
            <a:off x="0" y="6597650"/>
            <a:ext cx="4943475" cy="260350"/>
          </a:xfrm>
        </p:spPr>
        <p:txBody>
          <a:bodyPr>
            <a:normAutofit/>
          </a:bodyPr>
          <a:lstStyle/>
          <a:p>
            <a:pPr>
              <a:lnSpc>
                <a:spcPct val="90000"/>
              </a:lnSpc>
              <a:spcAft>
                <a:spcPts val="600"/>
              </a:spcAft>
            </a:pPr>
            <a:r>
              <a:rPr lang="en-US" kern="1200">
                <a:latin typeface="+mn-lt"/>
                <a:ea typeface="+mn-ea"/>
                <a:cs typeface="+mn-cs"/>
              </a:rPr>
              <a:t>© Ceren Kolsarici</a:t>
            </a:r>
          </a:p>
        </p:txBody>
      </p:sp>
    </p:spTree>
    <p:extLst>
      <p:ext uri="{BB962C8B-B14F-4D97-AF65-F5344CB8AC3E}">
        <p14:creationId xmlns:p14="http://schemas.microsoft.com/office/powerpoint/2010/main" val="3912373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Role of AI in the Marketing Ecosystem</a:t>
            </a:r>
          </a:p>
        </p:txBody>
      </p:sp>
      <p:pic>
        <p:nvPicPr>
          <p:cNvPr id="4" name="Picture 3"/>
          <p:cNvPicPr>
            <a:picLocks noChangeAspect="1"/>
          </p:cNvPicPr>
          <p:nvPr/>
        </p:nvPicPr>
        <p:blipFill>
          <a:blip r:embed="rId3"/>
          <a:stretch>
            <a:fillRect/>
          </a:stretch>
        </p:blipFill>
        <p:spPr>
          <a:xfrm>
            <a:off x="1092429" y="2362200"/>
            <a:ext cx="6359251" cy="3554559"/>
          </a:xfrm>
          <a:prstGeom prst="rect">
            <a:avLst/>
          </a:prstGeom>
        </p:spPr>
      </p:pic>
      <p:sp>
        <p:nvSpPr>
          <p:cNvPr id="5" name="TextBox 4"/>
          <p:cNvSpPr txBox="1"/>
          <p:nvPr/>
        </p:nvSpPr>
        <p:spPr>
          <a:xfrm>
            <a:off x="2305010" y="1192387"/>
            <a:ext cx="3934090" cy="577081"/>
          </a:xfrm>
          <a:prstGeom prst="rect">
            <a:avLst/>
          </a:prstGeom>
          <a:noFill/>
        </p:spPr>
        <p:txBody>
          <a:bodyPr wrap="none" rtlCol="0">
            <a:spAutoFit/>
          </a:bodyPr>
          <a:lstStyle/>
          <a:p>
            <a:pPr algn="ctr"/>
            <a:r>
              <a:rPr lang="en-US" sz="1050" dirty="0"/>
              <a:t>If you could aggregate and visualize your prospects’ behavioral</a:t>
            </a:r>
          </a:p>
          <a:p>
            <a:pPr algn="ctr"/>
            <a:r>
              <a:rPr lang="en-US" sz="1050" dirty="0"/>
              <a:t>data, you could tell where you needed to pay attention based on the</a:t>
            </a:r>
          </a:p>
          <a:p>
            <a:pPr algn="ctr"/>
            <a:r>
              <a:rPr lang="en-US" sz="1050" dirty="0"/>
              <a:t>shape of the resulting consumer purchase funnel.</a:t>
            </a:r>
          </a:p>
        </p:txBody>
      </p:sp>
      <p:sp>
        <p:nvSpPr>
          <p:cNvPr id="6" name="Rounded Rectangle 5"/>
          <p:cNvSpPr/>
          <p:nvPr/>
        </p:nvSpPr>
        <p:spPr>
          <a:xfrm>
            <a:off x="2709924" y="1809776"/>
            <a:ext cx="3124262" cy="33408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AI helps you </a:t>
            </a:r>
            <a:r>
              <a:rPr lang="en-US" sz="1200">
                <a:solidFill>
                  <a:srgbClr val="FF0000"/>
                </a:solidFill>
              </a:rPr>
              <a:t>accomplish exactly that</a:t>
            </a:r>
            <a:r>
              <a:rPr lang="en-US" sz="1200" dirty="0">
                <a:solidFill>
                  <a:srgbClr val="FF0000"/>
                </a:solidFill>
              </a:rPr>
              <a:t>!</a:t>
            </a:r>
          </a:p>
        </p:txBody>
      </p:sp>
      <p:sp>
        <p:nvSpPr>
          <p:cNvPr id="7" name="Footer Placeholder 6"/>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745276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Use Cases for AI in Marketing</a:t>
            </a:r>
          </a:p>
        </p:txBody>
      </p:sp>
      <p:pic>
        <p:nvPicPr>
          <p:cNvPr id="5" name="Picture 4"/>
          <p:cNvPicPr>
            <a:picLocks noChangeAspect="1"/>
          </p:cNvPicPr>
          <p:nvPr/>
        </p:nvPicPr>
        <p:blipFill>
          <a:blip r:embed="rId3"/>
          <a:stretch>
            <a:fillRect/>
          </a:stretch>
        </p:blipFill>
        <p:spPr>
          <a:xfrm>
            <a:off x="679450" y="2179637"/>
            <a:ext cx="1593342" cy="663893"/>
          </a:xfrm>
          <a:prstGeom prst="rect">
            <a:avLst/>
          </a:prstGeom>
        </p:spPr>
      </p:pic>
      <p:pic>
        <p:nvPicPr>
          <p:cNvPr id="6" name="Picture 5"/>
          <p:cNvPicPr>
            <a:picLocks noChangeAspect="1"/>
          </p:cNvPicPr>
          <p:nvPr/>
        </p:nvPicPr>
        <p:blipFill>
          <a:blip r:embed="rId4"/>
          <a:stretch>
            <a:fillRect/>
          </a:stretch>
        </p:blipFill>
        <p:spPr>
          <a:xfrm>
            <a:off x="2745837" y="2162070"/>
            <a:ext cx="1211483" cy="681460"/>
          </a:xfrm>
          <a:prstGeom prst="rect">
            <a:avLst/>
          </a:prstGeom>
        </p:spPr>
      </p:pic>
      <p:pic>
        <p:nvPicPr>
          <p:cNvPr id="7" name="Picture 6"/>
          <p:cNvPicPr>
            <a:picLocks noChangeAspect="1"/>
          </p:cNvPicPr>
          <p:nvPr/>
        </p:nvPicPr>
        <p:blipFill>
          <a:blip r:embed="rId5"/>
          <a:stretch>
            <a:fillRect/>
          </a:stretch>
        </p:blipFill>
        <p:spPr>
          <a:xfrm>
            <a:off x="4394201" y="2162071"/>
            <a:ext cx="1371599" cy="71734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4720" y="2057829"/>
            <a:ext cx="2777490" cy="925830"/>
          </a:xfrm>
          <a:prstGeom prst="rect">
            <a:avLst/>
          </a:prstGeom>
        </p:spPr>
      </p:pic>
      <p:pic>
        <p:nvPicPr>
          <p:cNvPr id="10" name="Picture 9"/>
          <p:cNvPicPr>
            <a:picLocks noChangeAspect="1"/>
          </p:cNvPicPr>
          <p:nvPr/>
        </p:nvPicPr>
        <p:blipFill>
          <a:blip r:embed="rId7"/>
          <a:stretch>
            <a:fillRect/>
          </a:stretch>
        </p:blipFill>
        <p:spPr>
          <a:xfrm>
            <a:off x="679450" y="3036569"/>
            <a:ext cx="1566989" cy="1084580"/>
          </a:xfrm>
          <a:prstGeom prst="rect">
            <a:avLst/>
          </a:prstGeom>
        </p:spPr>
      </p:pic>
      <p:pic>
        <p:nvPicPr>
          <p:cNvPr id="11" name="Picture 10"/>
          <p:cNvPicPr>
            <a:picLocks noChangeAspect="1"/>
          </p:cNvPicPr>
          <p:nvPr/>
        </p:nvPicPr>
        <p:blipFill>
          <a:blip r:embed="rId8"/>
          <a:stretch>
            <a:fillRect/>
          </a:stretch>
        </p:blipFill>
        <p:spPr>
          <a:xfrm>
            <a:off x="2607041" y="3128941"/>
            <a:ext cx="2700557" cy="899834"/>
          </a:xfrm>
          <a:prstGeom prst="rect">
            <a:avLst/>
          </a:prstGeom>
        </p:spPr>
      </p:pic>
      <p:pic>
        <p:nvPicPr>
          <p:cNvPr id="12" name="Picture 11"/>
          <p:cNvPicPr>
            <a:picLocks noChangeAspect="1"/>
          </p:cNvPicPr>
          <p:nvPr/>
        </p:nvPicPr>
        <p:blipFill>
          <a:blip r:embed="rId9"/>
          <a:stretch>
            <a:fillRect/>
          </a:stretch>
        </p:blipFill>
        <p:spPr>
          <a:xfrm>
            <a:off x="5668201" y="3102320"/>
            <a:ext cx="1763840" cy="923260"/>
          </a:xfrm>
          <a:prstGeom prst="rect">
            <a:avLst/>
          </a:prstGeom>
        </p:spPr>
      </p:pic>
      <p:pic>
        <p:nvPicPr>
          <p:cNvPr id="13" name="Picture 12"/>
          <p:cNvPicPr>
            <a:picLocks noChangeAspect="1"/>
          </p:cNvPicPr>
          <p:nvPr/>
        </p:nvPicPr>
        <p:blipFill>
          <a:blip r:embed="rId10"/>
          <a:stretch>
            <a:fillRect/>
          </a:stretch>
        </p:blipFill>
        <p:spPr>
          <a:xfrm>
            <a:off x="7310502" y="3102320"/>
            <a:ext cx="1259458" cy="942074"/>
          </a:xfrm>
          <a:prstGeom prst="rect">
            <a:avLst/>
          </a:prstGeom>
        </p:spPr>
      </p:pic>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85682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Marketing Ranked High for AI-driven Disruption</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5" name="Picture 4"/>
          <p:cNvPicPr>
            <a:picLocks noChangeAspect="1"/>
          </p:cNvPicPr>
          <p:nvPr/>
        </p:nvPicPr>
        <p:blipFill rotWithShape="1">
          <a:blip r:embed="rId2"/>
          <a:srcRect t="13797" r="1606" b="10395"/>
          <a:stretch/>
        </p:blipFill>
        <p:spPr>
          <a:xfrm>
            <a:off x="1504022" y="1066800"/>
            <a:ext cx="6377686" cy="3386667"/>
          </a:xfrm>
          <a:prstGeom prst="rect">
            <a:avLst/>
          </a:prstGeom>
        </p:spPr>
      </p:pic>
      <p:sp>
        <p:nvSpPr>
          <p:cNvPr id="6" name="TextBox 5"/>
          <p:cNvSpPr txBox="1"/>
          <p:nvPr/>
        </p:nvSpPr>
        <p:spPr>
          <a:xfrm>
            <a:off x="304800" y="4584613"/>
            <a:ext cx="8505613" cy="2031325"/>
          </a:xfrm>
          <a:prstGeom prst="rect">
            <a:avLst/>
          </a:prstGeom>
          <a:noFill/>
        </p:spPr>
        <p:txBody>
          <a:bodyPr wrap="square" rtlCol="0">
            <a:spAutoFit/>
          </a:bodyPr>
          <a:lstStyle/>
          <a:p>
            <a:pPr marL="285750" indent="-285750">
              <a:buFont typeface="Arial" charset="0"/>
              <a:buChar char="•"/>
            </a:pPr>
            <a:r>
              <a:rPr lang="en-US" dirty="0"/>
              <a:t>AI has a broad potential across industries</a:t>
            </a:r>
          </a:p>
          <a:p>
            <a:pPr marL="285750" indent="-285750">
              <a:buFont typeface="Arial" charset="0"/>
              <a:buChar char="•"/>
            </a:pPr>
            <a:endParaRPr lang="en-US" dirty="0"/>
          </a:p>
          <a:p>
            <a:pPr marL="285750" indent="-285750">
              <a:buFont typeface="Arial" charset="0"/>
              <a:buChar char="•"/>
            </a:pPr>
            <a:r>
              <a:rPr lang="en-US" dirty="0"/>
              <a:t>Marketing AI applications are consistently rated highly based on both impact and data richness</a:t>
            </a:r>
          </a:p>
          <a:p>
            <a:pPr marL="285750" indent="-285750">
              <a:buFont typeface="Arial" charset="0"/>
              <a:buChar char="•"/>
            </a:pPr>
            <a:endParaRPr lang="en-US" dirty="0"/>
          </a:p>
          <a:p>
            <a:pPr marL="285750" indent="-285750">
              <a:buFont typeface="Arial" charset="0"/>
              <a:buChar char="•"/>
            </a:pPr>
            <a:r>
              <a:rPr lang="en-US" dirty="0"/>
              <a:t>AI applications have a very high ROI in marketing </a:t>
            </a:r>
          </a:p>
          <a:p>
            <a:pPr marL="285750" indent="-285750">
              <a:buFont typeface="Arial" charset="0"/>
              <a:buChar char="•"/>
            </a:pPr>
            <a:endParaRPr lang="en-US" dirty="0"/>
          </a:p>
        </p:txBody>
      </p:sp>
    </p:spTree>
    <p:extLst>
      <p:ext uri="{BB962C8B-B14F-4D97-AF65-F5344CB8AC3E}">
        <p14:creationId xmlns:p14="http://schemas.microsoft.com/office/powerpoint/2010/main" val="13459262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r>
              <a:rPr lang="en-US" dirty="0"/>
              <a:t>“What is the measure of success? How do you set a budget for something that is so…so…fuzzy as </a:t>
            </a:r>
            <a:r>
              <a:rPr lang="en-US" i="1" dirty="0"/>
              <a:t>marketing</a:t>
            </a:r>
            <a:r>
              <a:rPr lang="en-US" dirty="0"/>
              <a:t> and </a:t>
            </a:r>
            <a:r>
              <a:rPr lang="en-US" i="1" dirty="0"/>
              <a:t>branding</a:t>
            </a:r>
            <a:r>
              <a:rPr lang="en-US" dirty="0"/>
              <a:t>” (Any CEO anywhere)</a:t>
            </a:r>
          </a:p>
          <a:p>
            <a:r>
              <a:rPr lang="en-US" dirty="0"/>
              <a:t>Marketing, too often, is perceived as a "cost" to the company than an "investment".</a:t>
            </a:r>
          </a:p>
          <a:p>
            <a:pPr>
              <a:spcBef>
                <a:spcPts val="1800"/>
              </a:spcBef>
            </a:pPr>
            <a:r>
              <a:rPr lang="en-US" dirty="0"/>
              <a:t>Marketing budgets are the </a:t>
            </a:r>
            <a:r>
              <a:rPr lang="en-US" dirty="0">
                <a:solidFill>
                  <a:srgbClr val="FF0000"/>
                </a:solidFill>
              </a:rPr>
              <a:t>first</a:t>
            </a:r>
            <a:r>
              <a:rPr lang="en-US" dirty="0"/>
              <a:t> in line when it comes to </a:t>
            </a:r>
            <a:r>
              <a:rPr lang="en-US" dirty="0">
                <a:solidFill>
                  <a:srgbClr val="FF0000"/>
                </a:solidFill>
              </a:rPr>
              <a:t>budget cuts </a:t>
            </a:r>
            <a:r>
              <a:rPr lang="en-US" dirty="0"/>
              <a:t>and </a:t>
            </a:r>
            <a:r>
              <a:rPr lang="en-US" dirty="0">
                <a:solidFill>
                  <a:schemeClr val="tx2">
                    <a:lumMod val="60000"/>
                    <a:lumOff val="40000"/>
                  </a:schemeClr>
                </a:solidFill>
              </a:rPr>
              <a:t>last</a:t>
            </a:r>
            <a:r>
              <a:rPr lang="en-US" dirty="0"/>
              <a:t> when it comes to </a:t>
            </a:r>
            <a:r>
              <a:rPr lang="en-US" dirty="0">
                <a:solidFill>
                  <a:schemeClr val="tx2">
                    <a:lumMod val="60000"/>
                    <a:lumOff val="40000"/>
                  </a:schemeClr>
                </a:solidFill>
              </a:rPr>
              <a:t>source of long-term growth</a:t>
            </a:r>
            <a:r>
              <a:rPr lang="en-US" dirty="0"/>
              <a:t>. </a:t>
            </a:r>
          </a:p>
          <a:p>
            <a:pPr lvl="1"/>
            <a:r>
              <a:rPr lang="en-US" dirty="0"/>
              <a:t>Bizarre? Yes!</a:t>
            </a:r>
          </a:p>
          <a:p>
            <a:pPr lvl="1"/>
            <a:r>
              <a:rPr lang="en-US" dirty="0"/>
              <a:t>Who to blame?</a:t>
            </a:r>
          </a:p>
          <a:p>
            <a:pPr>
              <a:spcBef>
                <a:spcPts val="1800"/>
              </a:spcBef>
            </a:pPr>
            <a:r>
              <a:rPr lang="en-US" dirty="0"/>
              <a:t>Marketers are, and should be, accountable for their decisions. </a:t>
            </a:r>
          </a:p>
          <a:p>
            <a:pPr>
              <a:spcBef>
                <a:spcPts val="1800"/>
              </a:spcBef>
            </a:pPr>
            <a:r>
              <a:rPr lang="en-US" dirty="0"/>
              <a:t>Data, analytics and AI are the great tools we have measuring and improving marketing performance; justifying and revising strategic and tactical plans. </a:t>
            </a:r>
          </a:p>
          <a:p>
            <a:endParaRPr lang="en-US" dirty="0"/>
          </a:p>
          <a:p>
            <a:endParaRPr lang="en-US" dirty="0"/>
          </a:p>
        </p:txBody>
      </p:sp>
      <p:sp>
        <p:nvSpPr>
          <p:cNvPr id="5" name="Title 4"/>
          <p:cNvSpPr>
            <a:spLocks noGrp="1"/>
          </p:cNvSpPr>
          <p:nvPr>
            <p:ph type="title"/>
          </p:nvPr>
        </p:nvSpPr>
        <p:spPr/>
        <p:txBody>
          <a:bodyPr/>
          <a:lstStyle/>
          <a:p>
            <a:r>
              <a:rPr lang="en-US" dirty="0"/>
              <a:t>Performance Measurement Comes First	</a:t>
            </a:r>
          </a:p>
        </p:txBody>
      </p:sp>
      <p:sp>
        <p:nvSpPr>
          <p:cNvPr id="4" name="Footer Placeholder 3"/>
          <p:cNvSpPr>
            <a:spLocks noGrp="1"/>
          </p:cNvSpPr>
          <p:nvPr>
            <p:ph type="ftr" sz="quarter" idx="3"/>
          </p:nvPr>
        </p:nvSpPr>
        <p:spPr>
          <a:xfrm>
            <a:off x="0" y="6597650"/>
            <a:ext cx="4943475" cy="260350"/>
          </a:xfrm>
          <a:prstGeom prst="rect">
            <a:avLst/>
          </a:prstGeom>
        </p:spPr>
        <p:txBody>
          <a:bodyPr/>
          <a:lstStyle/>
          <a:p>
            <a:r>
              <a:rPr lang="en-US"/>
              <a:t>© Ceren Kolsarici</a:t>
            </a:r>
            <a:endParaRPr lang="en-US" dirty="0"/>
          </a:p>
        </p:txBody>
      </p:sp>
    </p:spTree>
    <p:extLst>
      <p:ext uri="{BB962C8B-B14F-4D97-AF65-F5344CB8AC3E}">
        <p14:creationId xmlns:p14="http://schemas.microsoft.com/office/powerpoint/2010/main" val="34366422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Harness the Power of Data and Analytics for Marketing Performance</a:t>
            </a:r>
          </a:p>
        </p:txBody>
      </p:sp>
      <p:sp>
        <p:nvSpPr>
          <p:cNvPr id="3" name="Content Placeholder 2"/>
          <p:cNvSpPr>
            <a:spLocks noGrp="1"/>
          </p:cNvSpPr>
          <p:nvPr>
            <p:ph idx="1"/>
          </p:nvPr>
        </p:nvSpPr>
        <p:spPr>
          <a:xfrm>
            <a:off x="533400" y="1570513"/>
            <a:ext cx="8464550" cy="2916906"/>
          </a:xfrm>
        </p:spPr>
        <p:txBody>
          <a:bodyPr/>
          <a:lstStyle/>
          <a:p>
            <a:r>
              <a:rPr lang="en-US" altLang="ko-KR" dirty="0"/>
              <a:t>Marketing catalyst approach to tackle strategic, tactical and digital challenges</a:t>
            </a:r>
          </a:p>
          <a:p>
            <a:r>
              <a:rPr lang="en-US" altLang="ko-KR" dirty="0"/>
              <a:t>Gauge marketing initiative’s impact more precisely</a:t>
            </a:r>
          </a:p>
          <a:p>
            <a:r>
              <a:rPr lang="en-US" altLang="ko-KR" dirty="0"/>
              <a:t>Integrated marketing analytics approach can save 15 to 20 percent of marketing spend (equates to $200B worldwide) with an increased marketing effectiveness. </a:t>
            </a:r>
            <a:r>
              <a:rPr lang="en-US" altLang="ko-KR" sz="800" dirty="0"/>
              <a:t>(</a:t>
            </a:r>
            <a:r>
              <a:rPr lang="en-US" altLang="ko-KR" sz="800" dirty="0" err="1"/>
              <a:t>www.mckinsey.com</a:t>
            </a:r>
            <a:r>
              <a:rPr lang="en-US" altLang="ko-KR" sz="800" dirty="0"/>
              <a:t>/business-functions/marketing-and-sales/our-insights/using-marketing-analytics-to-drive-superior-growth) </a:t>
            </a:r>
            <a:endParaRPr lang="ko-KR" altLang="en-US" sz="800" dirty="0"/>
          </a:p>
          <a:p>
            <a:endParaRPr lang="en-US" altLang="ko-KR"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C1ED333-E0B1-476B-B748-04F14721B473}"/>
              </a:ext>
            </a:extLst>
          </p:cNvPr>
          <p:cNvPicPr>
            <a:picLocks noChangeAspect="1"/>
          </p:cNvPicPr>
          <p:nvPr/>
        </p:nvPicPr>
        <p:blipFill>
          <a:blip r:embed="rId3"/>
          <a:stretch>
            <a:fillRect/>
          </a:stretch>
        </p:blipFill>
        <p:spPr>
          <a:xfrm>
            <a:off x="2133600" y="4572000"/>
            <a:ext cx="5429412" cy="1113029"/>
          </a:xfrm>
          <a:prstGeom prst="rect">
            <a:avLst/>
          </a:prstGeom>
        </p:spPr>
      </p:pic>
      <p:sp>
        <p:nvSpPr>
          <p:cNvPr id="6" name="Rectangle 5"/>
          <p:cNvSpPr/>
          <p:nvPr/>
        </p:nvSpPr>
        <p:spPr>
          <a:xfrm>
            <a:off x="2057400" y="5943600"/>
            <a:ext cx="4572000" cy="215444"/>
          </a:xfrm>
          <a:prstGeom prst="rect">
            <a:avLst/>
          </a:prstGeom>
        </p:spPr>
        <p:txBody>
          <a:bodyPr>
            <a:spAutoFit/>
          </a:bodyPr>
          <a:lstStyle/>
          <a:p>
            <a:r>
              <a:rPr lang="en-US" altLang="ko-KR" sz="800" dirty="0"/>
              <a:t>Source: https</a:t>
            </a:r>
            <a:r>
              <a:rPr lang="en-US" altLang="ko-KR" sz="700" dirty="0"/>
              <a:t>://</a:t>
            </a:r>
            <a:r>
              <a:rPr lang="en-US" altLang="ko-KR" sz="800" dirty="0" err="1"/>
              <a:t>www.bcg.com</a:t>
            </a:r>
            <a:r>
              <a:rPr lang="en-US" altLang="ko-KR" sz="800" dirty="0"/>
              <a:t>/capabilities/marketing-sales/marketing-catalyst</a:t>
            </a:r>
            <a:endParaRPr lang="ko-KR" altLang="en-US" sz="700" dirty="0"/>
          </a:p>
        </p:txBody>
      </p:sp>
      <p:sp>
        <p:nvSpPr>
          <p:cNvPr id="8" name="Footer Placeholder 7"/>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49831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2">
            <a:extLst>
              <a:ext uri="{FF2B5EF4-FFF2-40B4-BE49-F238E27FC236}">
                <a16:creationId xmlns:a16="http://schemas.microsoft.com/office/drawing/2014/main" id="{CF7B9DB2-8DC5-3A4B-4E19-DF0D586FB52B}"/>
              </a:ext>
            </a:extLst>
          </p:cNvPr>
          <p:cNvSpPr>
            <a:spLocks noGrp="1"/>
          </p:cNvSpPr>
          <p:nvPr>
            <p:ph type="title"/>
          </p:nvPr>
        </p:nvSpPr>
        <p:spPr>
          <a:xfrm>
            <a:off x="349249" y="44624"/>
            <a:ext cx="7500665" cy="648072"/>
          </a:xfrm>
        </p:spPr>
        <p:txBody>
          <a:bodyPr anchor="ctr">
            <a:normAutofit/>
          </a:bodyPr>
          <a:lstStyle/>
          <a:p>
            <a:r>
              <a:rPr lang="en-US" dirty="0"/>
              <a:t>Ogilvy’s 7 Commandments</a:t>
            </a:r>
          </a:p>
        </p:txBody>
      </p:sp>
      <p:sp>
        <p:nvSpPr>
          <p:cNvPr id="3" name="Footer Placeholder 2">
            <a:extLst>
              <a:ext uri="{FF2B5EF4-FFF2-40B4-BE49-F238E27FC236}">
                <a16:creationId xmlns:a16="http://schemas.microsoft.com/office/drawing/2014/main" id="{A2AB7E61-9A06-6A33-A314-044961C229E7}"/>
              </a:ext>
            </a:extLst>
          </p:cNvPr>
          <p:cNvSpPr>
            <a:spLocks noGrp="1"/>
          </p:cNvSpPr>
          <p:nvPr>
            <p:ph type="ftr" sz="quarter" idx="3"/>
          </p:nvPr>
        </p:nvSpPr>
        <p:spPr>
          <a:xfrm>
            <a:off x="0" y="6597650"/>
            <a:ext cx="4943475" cy="260350"/>
          </a:xfrm>
        </p:spPr>
        <p:txBody>
          <a:bodyPr>
            <a:normAutofit/>
          </a:bodyPr>
          <a:lstStyle/>
          <a:p>
            <a:pPr>
              <a:lnSpc>
                <a:spcPct val="90000"/>
              </a:lnSpc>
              <a:spcAft>
                <a:spcPts val="600"/>
              </a:spcAft>
            </a:pPr>
            <a:r>
              <a:rPr lang="en-US"/>
              <a:t>© Ceren Kolsarici</a:t>
            </a:r>
          </a:p>
        </p:txBody>
      </p:sp>
      <p:sp>
        <p:nvSpPr>
          <p:cNvPr id="1036" name="Text Placeholder 3">
            <a:extLst>
              <a:ext uri="{FF2B5EF4-FFF2-40B4-BE49-F238E27FC236}">
                <a16:creationId xmlns:a16="http://schemas.microsoft.com/office/drawing/2014/main" id="{7635A319-4150-F05C-8D34-040C5F534369}"/>
              </a:ext>
            </a:extLst>
          </p:cNvPr>
          <p:cNvSpPr>
            <a:spLocks noGrp="1"/>
          </p:cNvSpPr>
          <p:nvPr>
            <p:ph type="body" sz="half" idx="4294967295"/>
          </p:nvPr>
        </p:nvSpPr>
        <p:spPr>
          <a:xfrm>
            <a:off x="16451" y="2845608"/>
            <a:ext cx="4927024" cy="3397250"/>
          </a:xfrm>
        </p:spPr>
        <p:txBody>
          <a:bodyPr anchor="t">
            <a:normAutofit fontScale="92500" lnSpcReduction="20000"/>
          </a:bodyPr>
          <a:lstStyle/>
          <a:p>
            <a:pPr marL="0" defTabSz="914400">
              <a:buFont typeface="Arial" panose="020B0604020202020204" pitchFamily="34" charset="0"/>
              <a:buChar char="•"/>
            </a:pPr>
            <a:r>
              <a:rPr lang="en-US" sz="3200" b="0" i="0" kern="1200" dirty="0">
                <a:solidFill>
                  <a:schemeClr val="tx2">
                    <a:lumMod val="75000"/>
                  </a:schemeClr>
                </a:solidFill>
                <a:effectLst/>
              </a:rPr>
              <a:t>Give the facts.</a:t>
            </a:r>
          </a:p>
          <a:p>
            <a:pPr marL="0" defTabSz="914400">
              <a:buFont typeface="Arial" panose="020B0604020202020204" pitchFamily="34" charset="0"/>
              <a:buChar char="•"/>
            </a:pPr>
            <a:r>
              <a:rPr lang="en-US" sz="3200" b="0" i="0" kern="1200" dirty="0">
                <a:solidFill>
                  <a:schemeClr val="tx2">
                    <a:lumMod val="75000"/>
                  </a:schemeClr>
                </a:solidFill>
                <a:effectLst/>
              </a:rPr>
              <a:t>Be truthful.</a:t>
            </a:r>
          </a:p>
          <a:p>
            <a:pPr marL="0" defTabSz="914400">
              <a:buFont typeface="Arial" panose="020B0604020202020204" pitchFamily="34" charset="0"/>
              <a:buChar char="•"/>
            </a:pPr>
            <a:r>
              <a:rPr lang="en-US" sz="3200" b="0" i="0" kern="1200" dirty="0">
                <a:solidFill>
                  <a:schemeClr val="tx2">
                    <a:lumMod val="75000"/>
                  </a:schemeClr>
                </a:solidFill>
                <a:effectLst/>
              </a:rPr>
              <a:t>Be helpful.</a:t>
            </a:r>
          </a:p>
          <a:p>
            <a:pPr marL="0" defTabSz="914400">
              <a:buFont typeface="Arial" panose="020B0604020202020204" pitchFamily="34" charset="0"/>
              <a:buChar char="•"/>
            </a:pPr>
            <a:r>
              <a:rPr lang="en-US" sz="3200" b="0" i="0" kern="1200" dirty="0">
                <a:solidFill>
                  <a:schemeClr val="tx2">
                    <a:lumMod val="75000"/>
                  </a:schemeClr>
                </a:solidFill>
                <a:effectLst/>
              </a:rPr>
              <a:t>Have a </a:t>
            </a:r>
            <a:r>
              <a:rPr lang="en-US" sz="3200" b="0" i="0" kern="1200" dirty="0">
                <a:solidFill>
                  <a:srgbClr val="FF0000"/>
                </a:solidFill>
                <a:effectLst/>
              </a:rPr>
              <a:t>Big Idea</a:t>
            </a:r>
            <a:r>
              <a:rPr lang="en-US" sz="3200" b="0" i="0" kern="1200" dirty="0">
                <a:solidFill>
                  <a:schemeClr val="tx2">
                    <a:lumMod val="75000"/>
                  </a:schemeClr>
                </a:solidFill>
                <a:effectLst/>
              </a:rPr>
              <a:t>.</a:t>
            </a:r>
          </a:p>
          <a:p>
            <a:pPr marL="0" defTabSz="914400">
              <a:buFont typeface="Arial" panose="020B0604020202020204" pitchFamily="34" charset="0"/>
              <a:buChar char="•"/>
            </a:pPr>
            <a:r>
              <a:rPr lang="en-US" sz="3200" b="0" i="0" kern="1200" dirty="0">
                <a:solidFill>
                  <a:schemeClr val="tx2">
                    <a:lumMod val="75000"/>
                  </a:schemeClr>
                </a:solidFill>
                <a:effectLst/>
              </a:rPr>
              <a:t>Don't be boring.</a:t>
            </a:r>
          </a:p>
          <a:p>
            <a:pPr marL="0" defTabSz="914400">
              <a:buFont typeface="Arial" panose="020B0604020202020204" pitchFamily="34" charset="0"/>
              <a:buChar char="•"/>
            </a:pPr>
            <a:r>
              <a:rPr lang="en-US" sz="3200" b="0" i="0" kern="1200" dirty="0">
                <a:solidFill>
                  <a:schemeClr val="tx2">
                    <a:lumMod val="75000"/>
                  </a:schemeClr>
                </a:solidFill>
                <a:effectLst/>
              </a:rPr>
              <a:t>Understand your customer.</a:t>
            </a:r>
          </a:p>
          <a:p>
            <a:pPr marL="0" defTabSz="914400">
              <a:buFont typeface="Arial" panose="020B0604020202020204" pitchFamily="34" charset="0"/>
              <a:buChar char="•"/>
            </a:pPr>
            <a:r>
              <a:rPr lang="en-US" sz="3200" b="0" i="0" kern="1200" dirty="0">
                <a:solidFill>
                  <a:schemeClr val="tx2">
                    <a:lumMod val="75000"/>
                  </a:schemeClr>
                </a:solidFill>
                <a:effectLst/>
              </a:rPr>
              <a:t>Stay true to your brand.</a:t>
            </a:r>
          </a:p>
        </p:txBody>
      </p:sp>
      <p:pic>
        <p:nvPicPr>
          <p:cNvPr id="1028" name="Picture 4" descr="10 Golden Rules of Advertising That I ...">
            <a:extLst>
              <a:ext uri="{FF2B5EF4-FFF2-40B4-BE49-F238E27FC236}">
                <a16:creationId xmlns:a16="http://schemas.microsoft.com/office/drawing/2014/main" id="{A0064190-9685-07BB-3AE7-FE27CFFAC3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55" t="1939" r="9424" b="5008"/>
          <a:stretch/>
        </p:blipFill>
        <p:spPr bwMode="auto">
          <a:xfrm>
            <a:off x="3590924" y="1066800"/>
            <a:ext cx="4943475"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407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KIA Influencer Marketing</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16386" name="Picture 2" descr="Image result for kia superbowl commercial beige sock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79" y="990600"/>
            <a:ext cx="4328521" cy="24949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7086600" y="0"/>
            <a:ext cx="863398" cy="724242"/>
          </a:xfrm>
          <a:prstGeom prst="rect">
            <a:avLst/>
          </a:prstGeom>
        </p:spPr>
      </p:pic>
      <p:pic>
        <p:nvPicPr>
          <p:cNvPr id="7" name="Picture 6"/>
          <p:cNvPicPr>
            <a:picLocks noChangeAspect="1"/>
          </p:cNvPicPr>
          <p:nvPr/>
        </p:nvPicPr>
        <p:blipFill>
          <a:blip r:embed="rId6"/>
          <a:stretch>
            <a:fillRect/>
          </a:stretch>
        </p:blipFill>
        <p:spPr>
          <a:xfrm>
            <a:off x="5486400" y="3687454"/>
            <a:ext cx="3571875" cy="3143250"/>
          </a:xfrm>
          <a:prstGeom prst="rect">
            <a:avLst/>
          </a:prstGeom>
        </p:spPr>
      </p:pic>
      <p:pic>
        <p:nvPicPr>
          <p:cNvPr id="8" name="Picture 7"/>
          <p:cNvPicPr>
            <a:picLocks noChangeAspect="1"/>
          </p:cNvPicPr>
          <p:nvPr/>
        </p:nvPicPr>
        <p:blipFill>
          <a:blip r:embed="rId7"/>
          <a:stretch>
            <a:fillRect/>
          </a:stretch>
        </p:blipFill>
        <p:spPr>
          <a:xfrm>
            <a:off x="457200" y="3596864"/>
            <a:ext cx="3324225" cy="2905355"/>
          </a:xfrm>
          <a:prstGeom prst="rect">
            <a:avLst/>
          </a:prstGeom>
        </p:spPr>
      </p:pic>
      <p:sp>
        <p:nvSpPr>
          <p:cNvPr id="9" name="TextBox 8"/>
          <p:cNvSpPr txBox="1"/>
          <p:nvPr/>
        </p:nvSpPr>
        <p:spPr>
          <a:xfrm>
            <a:off x="4943475" y="990600"/>
            <a:ext cx="3686459" cy="646331"/>
          </a:xfrm>
          <a:prstGeom prst="rect">
            <a:avLst/>
          </a:prstGeom>
          <a:noFill/>
        </p:spPr>
        <p:txBody>
          <a:bodyPr wrap="square" rtlCol="0">
            <a:spAutoFit/>
          </a:bodyPr>
          <a:lstStyle/>
          <a:p>
            <a:r>
              <a:rPr lang="en-US" sz="1200" dirty="0"/>
              <a:t>Find influencers with traits associated with their Optima model: openness to change,  artistic interest, and achievement-striving</a:t>
            </a:r>
          </a:p>
        </p:txBody>
      </p:sp>
      <p:sp>
        <p:nvSpPr>
          <p:cNvPr id="10" name="Down Arrow 9"/>
          <p:cNvSpPr/>
          <p:nvPr/>
        </p:nvSpPr>
        <p:spPr>
          <a:xfrm>
            <a:off x="5410200" y="1636931"/>
            <a:ext cx="152400" cy="34426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971908" y="2015861"/>
            <a:ext cx="3686459" cy="276999"/>
          </a:xfrm>
          <a:prstGeom prst="rect">
            <a:avLst/>
          </a:prstGeom>
          <a:noFill/>
        </p:spPr>
        <p:txBody>
          <a:bodyPr wrap="square" rtlCol="0">
            <a:spAutoFit/>
          </a:bodyPr>
          <a:lstStyle/>
          <a:p>
            <a:r>
              <a:rPr lang="en-US" sz="1200" dirty="0"/>
              <a:t>Up to 30% increase in engagement for sponsored posts</a:t>
            </a:r>
          </a:p>
        </p:txBody>
      </p:sp>
    </p:spTree>
    <p:extLst>
      <p:ext uri="{BB962C8B-B14F-4D97-AF65-F5344CB8AC3E}">
        <p14:creationId xmlns:p14="http://schemas.microsoft.com/office/powerpoint/2010/main" val="1134141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Monitor user-generated images through social media platforms and review boards to improve products and quality of service, and to attain intelligence about product usage/opinions.</a:t>
            </a:r>
          </a:p>
        </p:txBody>
      </p:sp>
      <p:sp>
        <p:nvSpPr>
          <p:cNvPr id="3" name="Title 2"/>
          <p:cNvSpPr>
            <a:spLocks noGrp="1"/>
          </p:cNvSpPr>
          <p:nvPr>
            <p:ph type="title"/>
          </p:nvPr>
        </p:nvSpPr>
        <p:spPr/>
        <p:txBody>
          <a:bodyPr/>
          <a:lstStyle/>
          <a:p>
            <a:r>
              <a:rPr lang="en-US" dirty="0"/>
              <a:t>Example: Visual Listening for Competitor Intelligence</a:t>
            </a:r>
          </a:p>
        </p:txBody>
      </p:sp>
      <p:sp>
        <p:nvSpPr>
          <p:cNvPr id="4" name="Footer Placeholder 3"/>
          <p:cNvSpPr>
            <a:spLocks noGrp="1"/>
          </p:cNvSpPr>
          <p:nvPr>
            <p:ph type="ftr" sz="quarter" idx="3"/>
          </p:nvPr>
        </p:nvSpPr>
        <p:spPr/>
        <p:txBody>
          <a:bodyPr/>
          <a:lstStyle/>
          <a:p>
            <a:r>
              <a:rPr lang="en-US"/>
              <a:t>© Ceren Kolsarici</a:t>
            </a:r>
            <a:endParaRPr lang="en-US" dirty="0"/>
          </a:p>
        </p:txBody>
      </p:sp>
      <p:pic>
        <p:nvPicPr>
          <p:cNvPr id="18434" name="Picture 2" descr="Image result for visual liste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514600"/>
            <a:ext cx="5419725"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206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13" name="Rectangle 29"/>
          <p:cNvSpPr>
            <a:spLocks noChangeArrowheads="1"/>
          </p:cNvSpPr>
          <p:nvPr/>
        </p:nvSpPr>
        <p:spPr bwMode="auto">
          <a:xfrm>
            <a:off x="329769" y="3125140"/>
            <a:ext cx="8814231" cy="2411453"/>
          </a:xfrm>
          <a:prstGeom prst="rect">
            <a:avLst/>
          </a:prstGeom>
          <a:noFill/>
          <a:ln w="9525">
            <a:noFill/>
            <a:miter lim="800000"/>
            <a:headEnd/>
            <a:tailEnd/>
          </a:ln>
        </p:spPr>
        <p:txBody>
          <a:bodyPr/>
          <a:lstStyle/>
          <a:p>
            <a:endParaRPr lang="en-US"/>
          </a:p>
        </p:txBody>
      </p:sp>
      <p:grpSp>
        <p:nvGrpSpPr>
          <p:cNvPr id="781" name="Group 780"/>
          <p:cNvGrpSpPr/>
          <p:nvPr/>
        </p:nvGrpSpPr>
        <p:grpSpPr>
          <a:xfrm>
            <a:off x="493032" y="1857791"/>
            <a:ext cx="8193767" cy="3550767"/>
            <a:chOff x="493032" y="1524000"/>
            <a:chExt cx="8132371" cy="3974467"/>
          </a:xfrm>
        </p:grpSpPr>
        <p:sp>
          <p:nvSpPr>
            <p:cNvPr id="195588" name="Rectangle 4"/>
            <p:cNvSpPr>
              <a:spLocks noChangeArrowheads="1"/>
            </p:cNvSpPr>
            <p:nvPr/>
          </p:nvSpPr>
          <p:spPr bwMode="auto">
            <a:xfrm>
              <a:off x="7645831" y="2600575"/>
              <a:ext cx="862408" cy="546772"/>
            </a:xfrm>
            <a:prstGeom prst="rect">
              <a:avLst/>
            </a:prstGeom>
            <a:solidFill>
              <a:srgbClr val="E0DCCA"/>
            </a:solidFill>
            <a:ln w="9525">
              <a:noFill/>
              <a:miter lim="800000"/>
              <a:headEnd/>
              <a:tailEnd/>
            </a:ln>
          </p:spPr>
          <p:txBody>
            <a:bodyPr/>
            <a:lstStyle/>
            <a:p>
              <a:endParaRPr lang="en-US"/>
            </a:p>
          </p:txBody>
        </p:sp>
        <p:sp>
          <p:nvSpPr>
            <p:cNvPr id="195589" name="Rectangle 5"/>
            <p:cNvSpPr>
              <a:spLocks noChangeArrowheads="1"/>
            </p:cNvSpPr>
            <p:nvPr/>
          </p:nvSpPr>
          <p:spPr bwMode="auto">
            <a:xfrm>
              <a:off x="7899367" y="2628856"/>
              <a:ext cx="497469"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(Well </a:t>
              </a:r>
              <a:endParaRPr lang="en-US" dirty="0"/>
            </a:p>
          </p:txBody>
        </p:sp>
        <p:sp>
          <p:nvSpPr>
            <p:cNvPr id="195590" name="Rectangle 6"/>
            <p:cNvSpPr>
              <a:spLocks noChangeArrowheads="1"/>
            </p:cNvSpPr>
            <p:nvPr/>
          </p:nvSpPr>
          <p:spPr bwMode="auto">
            <a:xfrm>
              <a:off x="7859032" y="2779690"/>
              <a:ext cx="535884"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Above</a:t>
              </a:r>
              <a:endParaRPr lang="en-US" dirty="0"/>
            </a:p>
          </p:txBody>
        </p:sp>
        <p:sp>
          <p:nvSpPr>
            <p:cNvPr id="195591" name="Rectangle 7"/>
            <p:cNvSpPr>
              <a:spLocks noChangeArrowheads="1"/>
            </p:cNvSpPr>
            <p:nvPr/>
          </p:nvSpPr>
          <p:spPr bwMode="auto">
            <a:xfrm>
              <a:off x="7764916" y="2932409"/>
              <a:ext cx="735640"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Average)</a:t>
              </a:r>
              <a:endParaRPr lang="en-US" dirty="0"/>
            </a:p>
          </p:txBody>
        </p:sp>
        <p:sp>
          <p:nvSpPr>
            <p:cNvPr id="195592" name="Freeform 8"/>
            <p:cNvSpPr>
              <a:spLocks/>
            </p:cNvSpPr>
            <p:nvPr/>
          </p:nvSpPr>
          <p:spPr bwMode="auto">
            <a:xfrm>
              <a:off x="4951046" y="1676719"/>
              <a:ext cx="1624938" cy="1936327"/>
            </a:xfrm>
            <a:custGeom>
              <a:avLst/>
              <a:gdLst/>
              <a:ahLst/>
              <a:cxnLst>
                <a:cxn ang="0">
                  <a:pos x="0" y="2054"/>
                </a:cxn>
                <a:cxn ang="0">
                  <a:pos x="5" y="826"/>
                </a:cxn>
                <a:cxn ang="0">
                  <a:pos x="79" y="728"/>
                </a:cxn>
                <a:cxn ang="0">
                  <a:pos x="180" y="587"/>
                </a:cxn>
                <a:cxn ang="0">
                  <a:pos x="278" y="457"/>
                </a:cxn>
                <a:cxn ang="0">
                  <a:pos x="355" y="368"/>
                </a:cxn>
                <a:cxn ang="0">
                  <a:pos x="433" y="271"/>
                </a:cxn>
                <a:cxn ang="0">
                  <a:pos x="505" y="202"/>
                </a:cxn>
                <a:cxn ang="0">
                  <a:pos x="568" y="136"/>
                </a:cxn>
                <a:cxn ang="0">
                  <a:pos x="640" y="73"/>
                </a:cxn>
                <a:cxn ang="0">
                  <a:pos x="739" y="31"/>
                </a:cxn>
                <a:cxn ang="0">
                  <a:pos x="844" y="0"/>
                </a:cxn>
                <a:cxn ang="0">
                  <a:pos x="952" y="31"/>
                </a:cxn>
                <a:cxn ang="0">
                  <a:pos x="1046" y="70"/>
                </a:cxn>
                <a:cxn ang="0">
                  <a:pos x="1137" y="148"/>
                </a:cxn>
                <a:cxn ang="0">
                  <a:pos x="1218" y="215"/>
                </a:cxn>
                <a:cxn ang="0">
                  <a:pos x="1260" y="262"/>
                </a:cxn>
                <a:cxn ang="0">
                  <a:pos x="1336" y="365"/>
                </a:cxn>
                <a:cxn ang="0">
                  <a:pos x="1423" y="473"/>
                </a:cxn>
                <a:cxn ang="0">
                  <a:pos x="1501" y="571"/>
                </a:cxn>
                <a:cxn ang="0">
                  <a:pos x="1578" y="674"/>
                </a:cxn>
                <a:cxn ang="0">
                  <a:pos x="1644" y="768"/>
                </a:cxn>
                <a:cxn ang="0">
                  <a:pos x="1690" y="830"/>
                </a:cxn>
                <a:cxn ang="0">
                  <a:pos x="1693" y="2054"/>
                </a:cxn>
                <a:cxn ang="0">
                  <a:pos x="0" y="2054"/>
                </a:cxn>
              </a:cxnLst>
              <a:rect l="0" t="0" r="r" b="b"/>
              <a:pathLst>
                <a:path w="1693" h="2054">
                  <a:moveTo>
                    <a:pt x="0" y="2054"/>
                  </a:moveTo>
                  <a:lnTo>
                    <a:pt x="5" y="826"/>
                  </a:lnTo>
                  <a:lnTo>
                    <a:pt x="79" y="728"/>
                  </a:lnTo>
                  <a:lnTo>
                    <a:pt x="180" y="587"/>
                  </a:lnTo>
                  <a:lnTo>
                    <a:pt x="278" y="457"/>
                  </a:lnTo>
                  <a:lnTo>
                    <a:pt x="355" y="368"/>
                  </a:lnTo>
                  <a:lnTo>
                    <a:pt x="433" y="271"/>
                  </a:lnTo>
                  <a:lnTo>
                    <a:pt x="505" y="202"/>
                  </a:lnTo>
                  <a:lnTo>
                    <a:pt x="568" y="136"/>
                  </a:lnTo>
                  <a:lnTo>
                    <a:pt x="640" y="73"/>
                  </a:lnTo>
                  <a:lnTo>
                    <a:pt x="739" y="31"/>
                  </a:lnTo>
                  <a:lnTo>
                    <a:pt x="844" y="0"/>
                  </a:lnTo>
                  <a:lnTo>
                    <a:pt x="952" y="31"/>
                  </a:lnTo>
                  <a:lnTo>
                    <a:pt x="1046" y="70"/>
                  </a:lnTo>
                  <a:lnTo>
                    <a:pt x="1137" y="148"/>
                  </a:lnTo>
                  <a:lnTo>
                    <a:pt x="1218" y="215"/>
                  </a:lnTo>
                  <a:lnTo>
                    <a:pt x="1260" y="262"/>
                  </a:lnTo>
                  <a:lnTo>
                    <a:pt x="1336" y="365"/>
                  </a:lnTo>
                  <a:lnTo>
                    <a:pt x="1423" y="473"/>
                  </a:lnTo>
                  <a:lnTo>
                    <a:pt x="1501" y="571"/>
                  </a:lnTo>
                  <a:lnTo>
                    <a:pt x="1578" y="674"/>
                  </a:lnTo>
                  <a:lnTo>
                    <a:pt x="1644" y="768"/>
                  </a:lnTo>
                  <a:lnTo>
                    <a:pt x="1690" y="830"/>
                  </a:lnTo>
                  <a:lnTo>
                    <a:pt x="1693" y="2054"/>
                  </a:lnTo>
                  <a:lnTo>
                    <a:pt x="0" y="2054"/>
                  </a:lnTo>
                  <a:close/>
                </a:path>
              </a:pathLst>
            </a:custGeom>
            <a:solidFill>
              <a:srgbClr val="E0DCCA"/>
            </a:solidFill>
            <a:ln w="9525">
              <a:noFill/>
              <a:round/>
              <a:headEnd/>
              <a:tailEnd/>
            </a:ln>
          </p:spPr>
          <p:txBody>
            <a:bodyPr/>
            <a:lstStyle/>
            <a:p>
              <a:endParaRPr lang="en-US"/>
            </a:p>
          </p:txBody>
        </p:sp>
        <p:sp>
          <p:nvSpPr>
            <p:cNvPr id="195593" name="Freeform 9"/>
            <p:cNvSpPr>
              <a:spLocks/>
            </p:cNvSpPr>
            <p:nvPr/>
          </p:nvSpPr>
          <p:spPr bwMode="auto">
            <a:xfrm>
              <a:off x="3222389" y="3303837"/>
              <a:ext cx="789420" cy="316751"/>
            </a:xfrm>
            <a:custGeom>
              <a:avLst/>
              <a:gdLst/>
              <a:ahLst/>
              <a:cxnLst>
                <a:cxn ang="0">
                  <a:pos x="0" y="335"/>
                </a:cxn>
                <a:cxn ang="0">
                  <a:pos x="3" y="293"/>
                </a:cxn>
                <a:cxn ang="0">
                  <a:pos x="219" y="264"/>
                </a:cxn>
                <a:cxn ang="0">
                  <a:pos x="313" y="243"/>
                </a:cxn>
                <a:cxn ang="0">
                  <a:pos x="440" y="187"/>
                </a:cxn>
                <a:cxn ang="0">
                  <a:pos x="563" y="131"/>
                </a:cxn>
                <a:cxn ang="0">
                  <a:pos x="674" y="80"/>
                </a:cxn>
                <a:cxn ang="0">
                  <a:pos x="766" y="33"/>
                </a:cxn>
                <a:cxn ang="0">
                  <a:pos x="820" y="0"/>
                </a:cxn>
                <a:cxn ang="0">
                  <a:pos x="820" y="332"/>
                </a:cxn>
                <a:cxn ang="0">
                  <a:pos x="0" y="335"/>
                </a:cxn>
              </a:cxnLst>
              <a:rect l="0" t="0" r="r" b="b"/>
              <a:pathLst>
                <a:path w="820" h="335">
                  <a:moveTo>
                    <a:pt x="0" y="335"/>
                  </a:moveTo>
                  <a:lnTo>
                    <a:pt x="3" y="293"/>
                  </a:lnTo>
                  <a:lnTo>
                    <a:pt x="219" y="264"/>
                  </a:lnTo>
                  <a:lnTo>
                    <a:pt x="313" y="243"/>
                  </a:lnTo>
                  <a:lnTo>
                    <a:pt x="440" y="187"/>
                  </a:lnTo>
                  <a:lnTo>
                    <a:pt x="563" y="131"/>
                  </a:lnTo>
                  <a:lnTo>
                    <a:pt x="674" y="80"/>
                  </a:lnTo>
                  <a:lnTo>
                    <a:pt x="766" y="33"/>
                  </a:lnTo>
                  <a:lnTo>
                    <a:pt x="820" y="0"/>
                  </a:lnTo>
                  <a:lnTo>
                    <a:pt x="820" y="332"/>
                  </a:lnTo>
                  <a:lnTo>
                    <a:pt x="0" y="335"/>
                  </a:lnTo>
                  <a:close/>
                </a:path>
              </a:pathLst>
            </a:custGeom>
            <a:solidFill>
              <a:srgbClr val="A95211"/>
            </a:solidFill>
            <a:ln w="9525">
              <a:noFill/>
              <a:round/>
              <a:headEnd/>
              <a:tailEnd/>
            </a:ln>
          </p:spPr>
          <p:txBody>
            <a:bodyPr/>
            <a:lstStyle/>
            <a:p>
              <a:endParaRPr lang="en-US"/>
            </a:p>
          </p:txBody>
        </p:sp>
        <p:sp>
          <p:nvSpPr>
            <p:cNvPr id="195594" name="Freeform 10"/>
            <p:cNvSpPr>
              <a:spLocks/>
            </p:cNvSpPr>
            <p:nvPr/>
          </p:nvSpPr>
          <p:spPr bwMode="auto">
            <a:xfrm>
              <a:off x="4017571" y="2464825"/>
              <a:ext cx="927713" cy="1148221"/>
            </a:xfrm>
            <a:custGeom>
              <a:avLst/>
              <a:gdLst/>
              <a:ahLst/>
              <a:cxnLst>
                <a:cxn ang="0">
                  <a:pos x="0" y="1217"/>
                </a:cxn>
                <a:cxn ang="0">
                  <a:pos x="0" y="885"/>
                </a:cxn>
                <a:cxn ang="0">
                  <a:pos x="71" y="849"/>
                </a:cxn>
                <a:cxn ang="0">
                  <a:pos x="153" y="800"/>
                </a:cxn>
                <a:cxn ang="0">
                  <a:pos x="266" y="723"/>
                </a:cxn>
                <a:cxn ang="0">
                  <a:pos x="342" y="664"/>
                </a:cxn>
                <a:cxn ang="0">
                  <a:pos x="423" y="608"/>
                </a:cxn>
                <a:cxn ang="0">
                  <a:pos x="487" y="550"/>
                </a:cxn>
                <a:cxn ang="0">
                  <a:pos x="551" y="482"/>
                </a:cxn>
                <a:cxn ang="0">
                  <a:pos x="630" y="400"/>
                </a:cxn>
                <a:cxn ang="0">
                  <a:pos x="691" y="340"/>
                </a:cxn>
                <a:cxn ang="0">
                  <a:pos x="745" y="279"/>
                </a:cxn>
                <a:cxn ang="0">
                  <a:pos x="802" y="204"/>
                </a:cxn>
                <a:cxn ang="0">
                  <a:pos x="854" y="141"/>
                </a:cxn>
                <a:cxn ang="0">
                  <a:pos x="910" y="66"/>
                </a:cxn>
                <a:cxn ang="0">
                  <a:pos x="965" y="0"/>
                </a:cxn>
                <a:cxn ang="0">
                  <a:pos x="965" y="1217"/>
                </a:cxn>
                <a:cxn ang="0">
                  <a:pos x="0" y="1217"/>
                </a:cxn>
              </a:cxnLst>
              <a:rect l="0" t="0" r="r" b="b"/>
              <a:pathLst>
                <a:path w="965" h="1217">
                  <a:moveTo>
                    <a:pt x="0" y="1217"/>
                  </a:moveTo>
                  <a:lnTo>
                    <a:pt x="0" y="885"/>
                  </a:lnTo>
                  <a:lnTo>
                    <a:pt x="71" y="849"/>
                  </a:lnTo>
                  <a:lnTo>
                    <a:pt x="153" y="800"/>
                  </a:lnTo>
                  <a:lnTo>
                    <a:pt x="266" y="723"/>
                  </a:lnTo>
                  <a:lnTo>
                    <a:pt x="342" y="664"/>
                  </a:lnTo>
                  <a:lnTo>
                    <a:pt x="423" y="608"/>
                  </a:lnTo>
                  <a:lnTo>
                    <a:pt x="487" y="550"/>
                  </a:lnTo>
                  <a:lnTo>
                    <a:pt x="551" y="482"/>
                  </a:lnTo>
                  <a:lnTo>
                    <a:pt x="630" y="400"/>
                  </a:lnTo>
                  <a:lnTo>
                    <a:pt x="691" y="340"/>
                  </a:lnTo>
                  <a:lnTo>
                    <a:pt x="745" y="279"/>
                  </a:lnTo>
                  <a:lnTo>
                    <a:pt x="802" y="204"/>
                  </a:lnTo>
                  <a:lnTo>
                    <a:pt x="854" y="141"/>
                  </a:lnTo>
                  <a:lnTo>
                    <a:pt x="910" y="66"/>
                  </a:lnTo>
                  <a:lnTo>
                    <a:pt x="965" y="0"/>
                  </a:lnTo>
                  <a:lnTo>
                    <a:pt x="965" y="1217"/>
                  </a:lnTo>
                  <a:lnTo>
                    <a:pt x="0" y="1217"/>
                  </a:lnTo>
                  <a:close/>
                </a:path>
              </a:pathLst>
            </a:custGeom>
            <a:solidFill>
              <a:srgbClr val="FAFAFA"/>
            </a:solidFill>
            <a:ln w="9525">
              <a:noFill/>
              <a:round/>
              <a:headEnd/>
              <a:tailEnd/>
            </a:ln>
          </p:spPr>
          <p:txBody>
            <a:bodyPr/>
            <a:lstStyle/>
            <a:p>
              <a:endParaRPr lang="en-US"/>
            </a:p>
          </p:txBody>
        </p:sp>
        <p:sp>
          <p:nvSpPr>
            <p:cNvPr id="195595" name="Freeform 11"/>
            <p:cNvSpPr>
              <a:spLocks/>
            </p:cNvSpPr>
            <p:nvPr/>
          </p:nvSpPr>
          <p:spPr bwMode="auto">
            <a:xfrm>
              <a:off x="7509459" y="3301952"/>
              <a:ext cx="799024" cy="316751"/>
            </a:xfrm>
            <a:custGeom>
              <a:avLst/>
              <a:gdLst/>
              <a:ahLst/>
              <a:cxnLst>
                <a:cxn ang="0">
                  <a:pos x="830" y="336"/>
                </a:cxn>
                <a:cxn ang="0">
                  <a:pos x="829" y="301"/>
                </a:cxn>
                <a:cxn ang="0">
                  <a:pos x="608" y="275"/>
                </a:cxn>
                <a:cxn ang="0">
                  <a:pos x="509" y="243"/>
                </a:cxn>
                <a:cxn ang="0">
                  <a:pos x="382" y="187"/>
                </a:cxn>
                <a:cxn ang="0">
                  <a:pos x="258" y="131"/>
                </a:cxn>
                <a:cxn ang="0">
                  <a:pos x="146" y="81"/>
                </a:cxn>
                <a:cxn ang="0">
                  <a:pos x="54" y="33"/>
                </a:cxn>
                <a:cxn ang="0">
                  <a:pos x="0" y="0"/>
                </a:cxn>
                <a:cxn ang="0">
                  <a:pos x="0" y="330"/>
                </a:cxn>
                <a:cxn ang="0">
                  <a:pos x="830" y="336"/>
                </a:cxn>
              </a:cxnLst>
              <a:rect l="0" t="0" r="r" b="b"/>
              <a:pathLst>
                <a:path w="830" h="336">
                  <a:moveTo>
                    <a:pt x="830" y="336"/>
                  </a:moveTo>
                  <a:lnTo>
                    <a:pt x="829" y="301"/>
                  </a:lnTo>
                  <a:lnTo>
                    <a:pt x="608" y="275"/>
                  </a:lnTo>
                  <a:lnTo>
                    <a:pt x="509" y="243"/>
                  </a:lnTo>
                  <a:lnTo>
                    <a:pt x="382" y="187"/>
                  </a:lnTo>
                  <a:lnTo>
                    <a:pt x="258" y="131"/>
                  </a:lnTo>
                  <a:lnTo>
                    <a:pt x="146" y="81"/>
                  </a:lnTo>
                  <a:lnTo>
                    <a:pt x="54" y="33"/>
                  </a:lnTo>
                  <a:lnTo>
                    <a:pt x="0" y="0"/>
                  </a:lnTo>
                  <a:lnTo>
                    <a:pt x="0" y="330"/>
                  </a:lnTo>
                  <a:lnTo>
                    <a:pt x="830" y="336"/>
                  </a:lnTo>
                  <a:close/>
                </a:path>
              </a:pathLst>
            </a:custGeom>
            <a:solidFill>
              <a:srgbClr val="A95211"/>
            </a:solidFill>
            <a:ln w="9525">
              <a:noFill/>
              <a:round/>
              <a:headEnd/>
              <a:tailEnd/>
            </a:ln>
          </p:spPr>
          <p:txBody>
            <a:bodyPr/>
            <a:lstStyle/>
            <a:p>
              <a:endParaRPr lang="en-US"/>
            </a:p>
          </p:txBody>
        </p:sp>
        <p:sp>
          <p:nvSpPr>
            <p:cNvPr id="195596" name="Freeform 12"/>
            <p:cNvSpPr>
              <a:spLocks/>
            </p:cNvSpPr>
            <p:nvPr/>
          </p:nvSpPr>
          <p:spPr bwMode="auto">
            <a:xfrm>
              <a:off x="6575984" y="2464825"/>
              <a:ext cx="927713" cy="1148221"/>
            </a:xfrm>
            <a:custGeom>
              <a:avLst/>
              <a:gdLst/>
              <a:ahLst/>
              <a:cxnLst>
                <a:cxn ang="0">
                  <a:pos x="965" y="1217"/>
                </a:cxn>
                <a:cxn ang="0">
                  <a:pos x="965" y="885"/>
                </a:cxn>
                <a:cxn ang="0">
                  <a:pos x="894" y="849"/>
                </a:cxn>
                <a:cxn ang="0">
                  <a:pos x="812" y="800"/>
                </a:cxn>
                <a:cxn ang="0">
                  <a:pos x="699" y="723"/>
                </a:cxn>
                <a:cxn ang="0">
                  <a:pos x="623" y="664"/>
                </a:cxn>
                <a:cxn ang="0">
                  <a:pos x="542" y="608"/>
                </a:cxn>
                <a:cxn ang="0">
                  <a:pos x="478" y="550"/>
                </a:cxn>
                <a:cxn ang="0">
                  <a:pos x="414" y="482"/>
                </a:cxn>
                <a:cxn ang="0">
                  <a:pos x="335" y="400"/>
                </a:cxn>
                <a:cxn ang="0">
                  <a:pos x="274" y="340"/>
                </a:cxn>
                <a:cxn ang="0">
                  <a:pos x="221" y="279"/>
                </a:cxn>
                <a:cxn ang="0">
                  <a:pos x="163" y="204"/>
                </a:cxn>
                <a:cxn ang="0">
                  <a:pos x="113" y="141"/>
                </a:cxn>
                <a:cxn ang="0">
                  <a:pos x="55" y="66"/>
                </a:cxn>
                <a:cxn ang="0">
                  <a:pos x="0" y="0"/>
                </a:cxn>
                <a:cxn ang="0">
                  <a:pos x="0" y="1217"/>
                </a:cxn>
                <a:cxn ang="0">
                  <a:pos x="965" y="1217"/>
                </a:cxn>
              </a:cxnLst>
              <a:rect l="0" t="0" r="r" b="b"/>
              <a:pathLst>
                <a:path w="965" h="1217">
                  <a:moveTo>
                    <a:pt x="965" y="1217"/>
                  </a:moveTo>
                  <a:lnTo>
                    <a:pt x="965" y="885"/>
                  </a:lnTo>
                  <a:lnTo>
                    <a:pt x="894" y="849"/>
                  </a:lnTo>
                  <a:lnTo>
                    <a:pt x="812" y="800"/>
                  </a:lnTo>
                  <a:lnTo>
                    <a:pt x="699" y="723"/>
                  </a:lnTo>
                  <a:lnTo>
                    <a:pt x="623" y="664"/>
                  </a:lnTo>
                  <a:lnTo>
                    <a:pt x="542" y="608"/>
                  </a:lnTo>
                  <a:lnTo>
                    <a:pt x="478" y="550"/>
                  </a:lnTo>
                  <a:lnTo>
                    <a:pt x="414" y="482"/>
                  </a:lnTo>
                  <a:lnTo>
                    <a:pt x="335" y="400"/>
                  </a:lnTo>
                  <a:lnTo>
                    <a:pt x="274" y="340"/>
                  </a:lnTo>
                  <a:lnTo>
                    <a:pt x="221" y="279"/>
                  </a:lnTo>
                  <a:lnTo>
                    <a:pt x="163" y="204"/>
                  </a:lnTo>
                  <a:lnTo>
                    <a:pt x="113" y="141"/>
                  </a:lnTo>
                  <a:lnTo>
                    <a:pt x="55" y="66"/>
                  </a:lnTo>
                  <a:lnTo>
                    <a:pt x="0" y="0"/>
                  </a:lnTo>
                  <a:lnTo>
                    <a:pt x="0" y="1217"/>
                  </a:lnTo>
                  <a:lnTo>
                    <a:pt x="965" y="1217"/>
                  </a:lnTo>
                  <a:close/>
                </a:path>
              </a:pathLst>
            </a:custGeom>
            <a:solidFill>
              <a:srgbClr val="FAFAFA"/>
            </a:solidFill>
            <a:ln w="9525">
              <a:noFill/>
              <a:round/>
              <a:headEnd/>
              <a:tailEnd/>
            </a:ln>
          </p:spPr>
          <p:txBody>
            <a:bodyPr/>
            <a:lstStyle/>
            <a:p>
              <a:endParaRPr lang="en-US"/>
            </a:p>
          </p:txBody>
        </p:sp>
        <p:sp>
          <p:nvSpPr>
            <p:cNvPr id="195597" name="Freeform 13"/>
            <p:cNvSpPr>
              <a:spLocks/>
            </p:cNvSpPr>
            <p:nvPr/>
          </p:nvSpPr>
          <p:spPr bwMode="auto">
            <a:xfrm>
              <a:off x="4951046" y="1676719"/>
              <a:ext cx="1632621" cy="1943869"/>
            </a:xfrm>
            <a:custGeom>
              <a:avLst/>
              <a:gdLst/>
              <a:ahLst/>
              <a:cxnLst>
                <a:cxn ang="0">
                  <a:pos x="0" y="2061"/>
                </a:cxn>
                <a:cxn ang="0">
                  <a:pos x="2" y="837"/>
                </a:cxn>
                <a:cxn ang="0">
                  <a:pos x="79" y="730"/>
                </a:cxn>
                <a:cxn ang="0">
                  <a:pos x="182" y="589"/>
                </a:cxn>
                <a:cxn ang="0">
                  <a:pos x="280" y="459"/>
                </a:cxn>
                <a:cxn ang="0">
                  <a:pos x="357" y="368"/>
                </a:cxn>
                <a:cxn ang="0">
                  <a:pos x="435" y="271"/>
                </a:cxn>
                <a:cxn ang="0">
                  <a:pos x="507" y="204"/>
                </a:cxn>
                <a:cxn ang="0">
                  <a:pos x="571" y="136"/>
                </a:cxn>
                <a:cxn ang="0">
                  <a:pos x="643" y="73"/>
                </a:cxn>
                <a:cxn ang="0">
                  <a:pos x="743" y="31"/>
                </a:cxn>
                <a:cxn ang="0">
                  <a:pos x="847" y="0"/>
                </a:cxn>
                <a:cxn ang="0">
                  <a:pos x="955" y="31"/>
                </a:cxn>
                <a:cxn ang="0">
                  <a:pos x="1049" y="70"/>
                </a:cxn>
                <a:cxn ang="0">
                  <a:pos x="1140" y="150"/>
                </a:cxn>
                <a:cxn ang="0">
                  <a:pos x="1223" y="216"/>
                </a:cxn>
                <a:cxn ang="0">
                  <a:pos x="1265" y="264"/>
                </a:cxn>
                <a:cxn ang="0">
                  <a:pos x="1341" y="367"/>
                </a:cxn>
                <a:cxn ang="0">
                  <a:pos x="1428" y="475"/>
                </a:cxn>
                <a:cxn ang="0">
                  <a:pos x="1508" y="573"/>
                </a:cxn>
                <a:cxn ang="0">
                  <a:pos x="1583" y="676"/>
                </a:cxn>
                <a:cxn ang="0">
                  <a:pos x="1651" y="772"/>
                </a:cxn>
                <a:cxn ang="0">
                  <a:pos x="1696" y="833"/>
                </a:cxn>
                <a:cxn ang="0">
                  <a:pos x="1700" y="2061"/>
                </a:cxn>
              </a:cxnLst>
              <a:rect l="0" t="0" r="r" b="b"/>
              <a:pathLst>
                <a:path w="1700" h="2061">
                  <a:moveTo>
                    <a:pt x="0" y="2061"/>
                  </a:moveTo>
                  <a:lnTo>
                    <a:pt x="2" y="837"/>
                  </a:lnTo>
                  <a:lnTo>
                    <a:pt x="79" y="730"/>
                  </a:lnTo>
                  <a:lnTo>
                    <a:pt x="182" y="589"/>
                  </a:lnTo>
                  <a:lnTo>
                    <a:pt x="280" y="459"/>
                  </a:lnTo>
                  <a:lnTo>
                    <a:pt x="357" y="368"/>
                  </a:lnTo>
                  <a:lnTo>
                    <a:pt x="435" y="271"/>
                  </a:lnTo>
                  <a:lnTo>
                    <a:pt x="507" y="204"/>
                  </a:lnTo>
                  <a:lnTo>
                    <a:pt x="571" y="136"/>
                  </a:lnTo>
                  <a:lnTo>
                    <a:pt x="643" y="73"/>
                  </a:lnTo>
                  <a:lnTo>
                    <a:pt x="743" y="31"/>
                  </a:lnTo>
                  <a:lnTo>
                    <a:pt x="847" y="0"/>
                  </a:lnTo>
                  <a:lnTo>
                    <a:pt x="955" y="31"/>
                  </a:lnTo>
                  <a:lnTo>
                    <a:pt x="1049" y="70"/>
                  </a:lnTo>
                  <a:lnTo>
                    <a:pt x="1140" y="150"/>
                  </a:lnTo>
                  <a:lnTo>
                    <a:pt x="1223" y="216"/>
                  </a:lnTo>
                  <a:lnTo>
                    <a:pt x="1265" y="264"/>
                  </a:lnTo>
                  <a:lnTo>
                    <a:pt x="1341" y="367"/>
                  </a:lnTo>
                  <a:lnTo>
                    <a:pt x="1428" y="475"/>
                  </a:lnTo>
                  <a:lnTo>
                    <a:pt x="1508" y="573"/>
                  </a:lnTo>
                  <a:lnTo>
                    <a:pt x="1583" y="676"/>
                  </a:lnTo>
                  <a:lnTo>
                    <a:pt x="1651" y="772"/>
                  </a:lnTo>
                  <a:lnTo>
                    <a:pt x="1696" y="833"/>
                  </a:lnTo>
                  <a:lnTo>
                    <a:pt x="1700" y="2061"/>
                  </a:lnTo>
                </a:path>
              </a:pathLst>
            </a:custGeom>
            <a:noFill/>
            <a:ln w="11113">
              <a:solidFill>
                <a:srgbClr val="FFFFFF"/>
              </a:solidFill>
              <a:prstDash val="solid"/>
              <a:round/>
              <a:headEnd/>
              <a:tailEnd/>
            </a:ln>
          </p:spPr>
          <p:txBody>
            <a:bodyPr/>
            <a:lstStyle/>
            <a:p>
              <a:endParaRPr lang="en-US"/>
            </a:p>
          </p:txBody>
        </p:sp>
        <p:sp>
          <p:nvSpPr>
            <p:cNvPr id="195598" name="Freeform 14"/>
            <p:cNvSpPr>
              <a:spLocks/>
            </p:cNvSpPr>
            <p:nvPr/>
          </p:nvSpPr>
          <p:spPr bwMode="auto">
            <a:xfrm>
              <a:off x="4017571" y="2464825"/>
              <a:ext cx="933475" cy="1155763"/>
            </a:xfrm>
            <a:custGeom>
              <a:avLst/>
              <a:gdLst/>
              <a:ahLst/>
              <a:cxnLst>
                <a:cxn ang="0">
                  <a:pos x="0" y="1224"/>
                </a:cxn>
                <a:cxn ang="0">
                  <a:pos x="0" y="891"/>
                </a:cxn>
                <a:cxn ang="0">
                  <a:pos x="71" y="854"/>
                </a:cxn>
                <a:cxn ang="0">
                  <a:pos x="155" y="805"/>
                </a:cxn>
                <a:cxn ang="0">
                  <a:pos x="268" y="726"/>
                </a:cxn>
                <a:cxn ang="0">
                  <a:pos x="344" y="667"/>
                </a:cxn>
                <a:cxn ang="0">
                  <a:pos x="426" y="611"/>
                </a:cxn>
                <a:cxn ang="0">
                  <a:pos x="490" y="553"/>
                </a:cxn>
                <a:cxn ang="0">
                  <a:pos x="556" y="485"/>
                </a:cxn>
                <a:cxn ang="0">
                  <a:pos x="633" y="401"/>
                </a:cxn>
                <a:cxn ang="0">
                  <a:pos x="696" y="344"/>
                </a:cxn>
                <a:cxn ang="0">
                  <a:pos x="750" y="279"/>
                </a:cxn>
                <a:cxn ang="0">
                  <a:pos x="807" y="206"/>
                </a:cxn>
                <a:cxn ang="0">
                  <a:pos x="859" y="141"/>
                </a:cxn>
                <a:cxn ang="0">
                  <a:pos x="916" y="66"/>
                </a:cxn>
                <a:cxn ang="0">
                  <a:pos x="972" y="0"/>
                </a:cxn>
                <a:cxn ang="0">
                  <a:pos x="972" y="1224"/>
                </a:cxn>
              </a:cxnLst>
              <a:rect l="0" t="0" r="r" b="b"/>
              <a:pathLst>
                <a:path w="972" h="1224">
                  <a:moveTo>
                    <a:pt x="0" y="1224"/>
                  </a:moveTo>
                  <a:lnTo>
                    <a:pt x="0" y="891"/>
                  </a:lnTo>
                  <a:lnTo>
                    <a:pt x="71" y="854"/>
                  </a:lnTo>
                  <a:lnTo>
                    <a:pt x="155" y="805"/>
                  </a:lnTo>
                  <a:lnTo>
                    <a:pt x="268" y="726"/>
                  </a:lnTo>
                  <a:lnTo>
                    <a:pt x="344" y="667"/>
                  </a:lnTo>
                  <a:lnTo>
                    <a:pt x="426" y="611"/>
                  </a:lnTo>
                  <a:lnTo>
                    <a:pt x="490" y="553"/>
                  </a:lnTo>
                  <a:lnTo>
                    <a:pt x="556" y="485"/>
                  </a:lnTo>
                  <a:lnTo>
                    <a:pt x="633" y="401"/>
                  </a:lnTo>
                  <a:lnTo>
                    <a:pt x="696" y="344"/>
                  </a:lnTo>
                  <a:lnTo>
                    <a:pt x="750" y="279"/>
                  </a:lnTo>
                  <a:lnTo>
                    <a:pt x="807" y="206"/>
                  </a:lnTo>
                  <a:lnTo>
                    <a:pt x="859" y="141"/>
                  </a:lnTo>
                  <a:lnTo>
                    <a:pt x="916" y="66"/>
                  </a:lnTo>
                  <a:lnTo>
                    <a:pt x="972" y="0"/>
                  </a:lnTo>
                  <a:lnTo>
                    <a:pt x="972" y="1224"/>
                  </a:lnTo>
                </a:path>
              </a:pathLst>
            </a:custGeom>
            <a:noFill/>
            <a:ln w="11113">
              <a:solidFill>
                <a:srgbClr val="FFFFFF"/>
              </a:solidFill>
              <a:prstDash val="solid"/>
              <a:round/>
              <a:headEnd/>
              <a:tailEnd/>
            </a:ln>
          </p:spPr>
          <p:txBody>
            <a:bodyPr/>
            <a:lstStyle/>
            <a:p>
              <a:endParaRPr lang="en-US"/>
            </a:p>
          </p:txBody>
        </p:sp>
        <p:sp>
          <p:nvSpPr>
            <p:cNvPr id="195599" name="Freeform 15"/>
            <p:cNvSpPr>
              <a:spLocks/>
            </p:cNvSpPr>
            <p:nvPr/>
          </p:nvSpPr>
          <p:spPr bwMode="auto">
            <a:xfrm>
              <a:off x="6581746" y="2464825"/>
              <a:ext cx="927713" cy="1153877"/>
            </a:xfrm>
            <a:custGeom>
              <a:avLst/>
              <a:gdLst/>
              <a:ahLst/>
              <a:cxnLst>
                <a:cxn ang="0">
                  <a:pos x="967" y="1223"/>
                </a:cxn>
                <a:cxn ang="0">
                  <a:pos x="967" y="889"/>
                </a:cxn>
                <a:cxn ang="0">
                  <a:pos x="896" y="852"/>
                </a:cxn>
                <a:cxn ang="0">
                  <a:pos x="812" y="803"/>
                </a:cxn>
                <a:cxn ang="0">
                  <a:pos x="701" y="726"/>
                </a:cxn>
                <a:cxn ang="0">
                  <a:pos x="625" y="667"/>
                </a:cxn>
                <a:cxn ang="0">
                  <a:pos x="544" y="609"/>
                </a:cxn>
                <a:cxn ang="0">
                  <a:pos x="480" y="553"/>
                </a:cxn>
                <a:cxn ang="0">
                  <a:pos x="414" y="484"/>
                </a:cxn>
                <a:cxn ang="0">
                  <a:pos x="337" y="401"/>
                </a:cxn>
                <a:cxn ang="0">
                  <a:pos x="275" y="342"/>
                </a:cxn>
                <a:cxn ang="0">
                  <a:pos x="221" y="279"/>
                </a:cxn>
                <a:cxn ang="0">
                  <a:pos x="163" y="206"/>
                </a:cxn>
                <a:cxn ang="0">
                  <a:pos x="113" y="141"/>
                </a:cxn>
                <a:cxn ang="0">
                  <a:pos x="56" y="66"/>
                </a:cxn>
                <a:cxn ang="0">
                  <a:pos x="3" y="0"/>
                </a:cxn>
                <a:cxn ang="0">
                  <a:pos x="0" y="1223"/>
                </a:cxn>
              </a:cxnLst>
              <a:rect l="0" t="0" r="r" b="b"/>
              <a:pathLst>
                <a:path w="967" h="1223">
                  <a:moveTo>
                    <a:pt x="967" y="1223"/>
                  </a:moveTo>
                  <a:lnTo>
                    <a:pt x="967" y="889"/>
                  </a:lnTo>
                  <a:lnTo>
                    <a:pt x="896" y="852"/>
                  </a:lnTo>
                  <a:lnTo>
                    <a:pt x="812" y="803"/>
                  </a:lnTo>
                  <a:lnTo>
                    <a:pt x="701" y="726"/>
                  </a:lnTo>
                  <a:lnTo>
                    <a:pt x="625" y="667"/>
                  </a:lnTo>
                  <a:lnTo>
                    <a:pt x="544" y="609"/>
                  </a:lnTo>
                  <a:lnTo>
                    <a:pt x="480" y="553"/>
                  </a:lnTo>
                  <a:lnTo>
                    <a:pt x="414" y="484"/>
                  </a:lnTo>
                  <a:lnTo>
                    <a:pt x="337" y="401"/>
                  </a:lnTo>
                  <a:lnTo>
                    <a:pt x="275" y="342"/>
                  </a:lnTo>
                  <a:lnTo>
                    <a:pt x="221" y="279"/>
                  </a:lnTo>
                  <a:lnTo>
                    <a:pt x="163" y="206"/>
                  </a:lnTo>
                  <a:lnTo>
                    <a:pt x="113" y="141"/>
                  </a:lnTo>
                  <a:lnTo>
                    <a:pt x="56" y="66"/>
                  </a:lnTo>
                  <a:lnTo>
                    <a:pt x="3" y="0"/>
                  </a:lnTo>
                  <a:lnTo>
                    <a:pt x="0" y="1223"/>
                  </a:lnTo>
                </a:path>
              </a:pathLst>
            </a:custGeom>
            <a:noFill/>
            <a:ln w="11113">
              <a:solidFill>
                <a:srgbClr val="000000"/>
              </a:solidFill>
              <a:prstDash val="solid"/>
              <a:round/>
              <a:headEnd/>
              <a:tailEnd/>
            </a:ln>
          </p:spPr>
          <p:txBody>
            <a:bodyPr/>
            <a:lstStyle/>
            <a:p>
              <a:endParaRPr lang="en-US"/>
            </a:p>
          </p:txBody>
        </p:sp>
        <p:sp>
          <p:nvSpPr>
            <p:cNvPr id="195600" name="Freeform 16"/>
            <p:cNvSpPr>
              <a:spLocks/>
            </p:cNvSpPr>
            <p:nvPr/>
          </p:nvSpPr>
          <p:spPr bwMode="auto">
            <a:xfrm>
              <a:off x="3235834" y="1676719"/>
              <a:ext cx="5063045" cy="1908046"/>
            </a:xfrm>
            <a:custGeom>
              <a:avLst/>
              <a:gdLst/>
              <a:ahLst/>
              <a:cxnLst>
                <a:cxn ang="0">
                  <a:pos x="0" y="2021"/>
                </a:cxn>
                <a:cxn ang="0">
                  <a:pos x="101" y="2007"/>
                </a:cxn>
                <a:cxn ang="0">
                  <a:pos x="194" y="1990"/>
                </a:cxn>
                <a:cxn ang="0">
                  <a:pos x="287" y="1965"/>
                </a:cxn>
                <a:cxn ang="0">
                  <a:pos x="383" y="1936"/>
                </a:cxn>
                <a:cxn ang="0">
                  <a:pos x="531" y="1871"/>
                </a:cxn>
                <a:cxn ang="0">
                  <a:pos x="678" y="1801"/>
                </a:cxn>
                <a:cxn ang="0">
                  <a:pos x="821" y="1728"/>
                </a:cxn>
                <a:cxn ang="0">
                  <a:pos x="961" y="1649"/>
                </a:cxn>
                <a:cxn ang="0">
                  <a:pos x="1097" y="1558"/>
                </a:cxn>
                <a:cxn ang="0">
                  <a:pos x="1227" y="1459"/>
                </a:cxn>
                <a:cxn ang="0">
                  <a:pos x="1355" y="1343"/>
                </a:cxn>
                <a:cxn ang="0">
                  <a:pos x="1476" y="1218"/>
                </a:cxn>
                <a:cxn ang="0">
                  <a:pos x="1594" y="1078"/>
                </a:cxn>
                <a:cxn ang="0">
                  <a:pos x="1710" y="934"/>
                </a:cxn>
                <a:cxn ang="0">
                  <a:pos x="1821" y="784"/>
                </a:cxn>
                <a:cxn ang="0">
                  <a:pos x="1929" y="637"/>
                </a:cxn>
                <a:cxn ang="0">
                  <a:pos x="2035" y="496"/>
                </a:cxn>
                <a:cxn ang="0">
                  <a:pos x="2138" y="363"/>
                </a:cxn>
                <a:cxn ang="0">
                  <a:pos x="2237" y="244"/>
                </a:cxn>
                <a:cxn ang="0">
                  <a:pos x="2338" y="145"/>
                </a:cxn>
                <a:cxn ang="0">
                  <a:pos x="2440" y="66"/>
                </a:cxn>
                <a:cxn ang="0">
                  <a:pos x="2536" y="15"/>
                </a:cxn>
                <a:cxn ang="0">
                  <a:pos x="2633" y="0"/>
                </a:cxn>
                <a:cxn ang="0">
                  <a:pos x="2733" y="15"/>
                </a:cxn>
                <a:cxn ang="0">
                  <a:pos x="2830" y="66"/>
                </a:cxn>
                <a:cxn ang="0">
                  <a:pos x="2930" y="145"/>
                </a:cxn>
                <a:cxn ang="0">
                  <a:pos x="3031" y="244"/>
                </a:cxn>
                <a:cxn ang="0">
                  <a:pos x="3130" y="363"/>
                </a:cxn>
                <a:cxn ang="0">
                  <a:pos x="3233" y="496"/>
                </a:cxn>
                <a:cxn ang="0">
                  <a:pos x="3341" y="637"/>
                </a:cxn>
                <a:cxn ang="0">
                  <a:pos x="3447" y="784"/>
                </a:cxn>
                <a:cxn ang="0">
                  <a:pos x="3558" y="934"/>
                </a:cxn>
                <a:cxn ang="0">
                  <a:pos x="3674" y="1078"/>
                </a:cxn>
                <a:cxn ang="0">
                  <a:pos x="3792" y="1218"/>
                </a:cxn>
                <a:cxn ang="0">
                  <a:pos x="3913" y="1343"/>
                </a:cxn>
                <a:cxn ang="0">
                  <a:pos x="4042" y="1459"/>
                </a:cxn>
                <a:cxn ang="0">
                  <a:pos x="4171" y="1558"/>
                </a:cxn>
                <a:cxn ang="0">
                  <a:pos x="4308" y="1649"/>
                </a:cxn>
                <a:cxn ang="0">
                  <a:pos x="4447" y="1728"/>
                </a:cxn>
                <a:cxn ang="0">
                  <a:pos x="4591" y="1801"/>
                </a:cxn>
                <a:cxn ang="0">
                  <a:pos x="4736" y="1871"/>
                </a:cxn>
                <a:cxn ang="0">
                  <a:pos x="4885" y="1936"/>
                </a:cxn>
                <a:cxn ang="0">
                  <a:pos x="4948" y="1960"/>
                </a:cxn>
                <a:cxn ang="0">
                  <a:pos x="5027" y="1983"/>
                </a:cxn>
                <a:cxn ang="0">
                  <a:pos x="5104" y="1999"/>
                </a:cxn>
                <a:cxn ang="0">
                  <a:pos x="5180" y="2012"/>
                </a:cxn>
                <a:cxn ang="0">
                  <a:pos x="5273" y="2025"/>
                </a:cxn>
              </a:cxnLst>
              <a:rect l="0" t="0" r="r" b="b"/>
              <a:pathLst>
                <a:path w="5273" h="2025">
                  <a:moveTo>
                    <a:pt x="0" y="2021"/>
                  </a:moveTo>
                  <a:lnTo>
                    <a:pt x="101" y="2007"/>
                  </a:lnTo>
                  <a:lnTo>
                    <a:pt x="194" y="1990"/>
                  </a:lnTo>
                  <a:lnTo>
                    <a:pt x="287" y="1965"/>
                  </a:lnTo>
                  <a:lnTo>
                    <a:pt x="383" y="1936"/>
                  </a:lnTo>
                  <a:lnTo>
                    <a:pt x="531" y="1871"/>
                  </a:lnTo>
                  <a:lnTo>
                    <a:pt x="678" y="1801"/>
                  </a:lnTo>
                  <a:lnTo>
                    <a:pt x="821" y="1728"/>
                  </a:lnTo>
                  <a:lnTo>
                    <a:pt x="961" y="1649"/>
                  </a:lnTo>
                  <a:lnTo>
                    <a:pt x="1097" y="1558"/>
                  </a:lnTo>
                  <a:lnTo>
                    <a:pt x="1227" y="1459"/>
                  </a:lnTo>
                  <a:lnTo>
                    <a:pt x="1355" y="1343"/>
                  </a:lnTo>
                  <a:lnTo>
                    <a:pt x="1476" y="1218"/>
                  </a:lnTo>
                  <a:lnTo>
                    <a:pt x="1594" y="1078"/>
                  </a:lnTo>
                  <a:lnTo>
                    <a:pt x="1710" y="934"/>
                  </a:lnTo>
                  <a:lnTo>
                    <a:pt x="1821" y="784"/>
                  </a:lnTo>
                  <a:lnTo>
                    <a:pt x="1929" y="637"/>
                  </a:lnTo>
                  <a:lnTo>
                    <a:pt x="2035" y="496"/>
                  </a:lnTo>
                  <a:lnTo>
                    <a:pt x="2138" y="363"/>
                  </a:lnTo>
                  <a:lnTo>
                    <a:pt x="2237" y="244"/>
                  </a:lnTo>
                  <a:lnTo>
                    <a:pt x="2338" y="145"/>
                  </a:lnTo>
                  <a:lnTo>
                    <a:pt x="2440" y="66"/>
                  </a:lnTo>
                  <a:lnTo>
                    <a:pt x="2536" y="15"/>
                  </a:lnTo>
                  <a:lnTo>
                    <a:pt x="2633" y="0"/>
                  </a:lnTo>
                  <a:lnTo>
                    <a:pt x="2733" y="15"/>
                  </a:lnTo>
                  <a:lnTo>
                    <a:pt x="2830" y="66"/>
                  </a:lnTo>
                  <a:lnTo>
                    <a:pt x="2930" y="145"/>
                  </a:lnTo>
                  <a:lnTo>
                    <a:pt x="3031" y="244"/>
                  </a:lnTo>
                  <a:lnTo>
                    <a:pt x="3130" y="363"/>
                  </a:lnTo>
                  <a:lnTo>
                    <a:pt x="3233" y="496"/>
                  </a:lnTo>
                  <a:lnTo>
                    <a:pt x="3341" y="637"/>
                  </a:lnTo>
                  <a:lnTo>
                    <a:pt x="3447" y="784"/>
                  </a:lnTo>
                  <a:lnTo>
                    <a:pt x="3558" y="934"/>
                  </a:lnTo>
                  <a:lnTo>
                    <a:pt x="3674" y="1078"/>
                  </a:lnTo>
                  <a:lnTo>
                    <a:pt x="3792" y="1218"/>
                  </a:lnTo>
                  <a:lnTo>
                    <a:pt x="3913" y="1343"/>
                  </a:lnTo>
                  <a:lnTo>
                    <a:pt x="4042" y="1459"/>
                  </a:lnTo>
                  <a:lnTo>
                    <a:pt x="4171" y="1558"/>
                  </a:lnTo>
                  <a:lnTo>
                    <a:pt x="4308" y="1649"/>
                  </a:lnTo>
                  <a:lnTo>
                    <a:pt x="4447" y="1728"/>
                  </a:lnTo>
                  <a:lnTo>
                    <a:pt x="4591" y="1801"/>
                  </a:lnTo>
                  <a:lnTo>
                    <a:pt x="4736" y="1871"/>
                  </a:lnTo>
                  <a:lnTo>
                    <a:pt x="4885" y="1936"/>
                  </a:lnTo>
                  <a:lnTo>
                    <a:pt x="4948" y="1960"/>
                  </a:lnTo>
                  <a:lnTo>
                    <a:pt x="5027" y="1983"/>
                  </a:lnTo>
                  <a:lnTo>
                    <a:pt x="5104" y="1999"/>
                  </a:lnTo>
                  <a:lnTo>
                    <a:pt x="5180" y="2012"/>
                  </a:lnTo>
                  <a:lnTo>
                    <a:pt x="5273" y="2025"/>
                  </a:lnTo>
                </a:path>
              </a:pathLst>
            </a:custGeom>
            <a:noFill/>
            <a:ln w="42863">
              <a:solidFill>
                <a:srgbClr val="1F3D5B"/>
              </a:solidFill>
              <a:prstDash val="solid"/>
              <a:round/>
              <a:headEnd/>
              <a:tailEnd/>
            </a:ln>
          </p:spPr>
          <p:txBody>
            <a:bodyPr/>
            <a:lstStyle/>
            <a:p>
              <a:endParaRPr lang="en-US"/>
            </a:p>
          </p:txBody>
        </p:sp>
        <p:sp>
          <p:nvSpPr>
            <p:cNvPr id="195601" name="Freeform 17"/>
            <p:cNvSpPr>
              <a:spLocks/>
            </p:cNvSpPr>
            <p:nvPr/>
          </p:nvSpPr>
          <p:spPr bwMode="auto">
            <a:xfrm>
              <a:off x="3222389" y="3571567"/>
              <a:ext cx="5084173" cy="49021"/>
            </a:xfrm>
            <a:custGeom>
              <a:avLst/>
              <a:gdLst/>
              <a:ahLst/>
              <a:cxnLst>
                <a:cxn ang="0">
                  <a:pos x="0" y="0"/>
                </a:cxn>
                <a:cxn ang="0">
                  <a:pos x="0" y="50"/>
                </a:cxn>
                <a:cxn ang="0">
                  <a:pos x="5293" y="50"/>
                </a:cxn>
                <a:cxn ang="0">
                  <a:pos x="5293" y="0"/>
                </a:cxn>
              </a:cxnLst>
              <a:rect l="0" t="0" r="r" b="b"/>
              <a:pathLst>
                <a:path w="5293" h="50">
                  <a:moveTo>
                    <a:pt x="0" y="0"/>
                  </a:moveTo>
                  <a:lnTo>
                    <a:pt x="0" y="50"/>
                  </a:lnTo>
                  <a:lnTo>
                    <a:pt x="5293" y="50"/>
                  </a:lnTo>
                  <a:lnTo>
                    <a:pt x="5293" y="0"/>
                  </a:lnTo>
                </a:path>
              </a:pathLst>
            </a:custGeom>
            <a:noFill/>
            <a:ln w="11113">
              <a:solidFill>
                <a:srgbClr val="000000"/>
              </a:solidFill>
              <a:prstDash val="solid"/>
              <a:round/>
              <a:headEnd/>
              <a:tailEnd/>
            </a:ln>
          </p:spPr>
          <p:txBody>
            <a:bodyPr/>
            <a:lstStyle/>
            <a:p>
              <a:endParaRPr lang="en-US"/>
            </a:p>
          </p:txBody>
        </p:sp>
        <p:sp>
          <p:nvSpPr>
            <p:cNvPr id="195602" name="Line 18"/>
            <p:cNvSpPr>
              <a:spLocks noChangeShapeType="1"/>
            </p:cNvSpPr>
            <p:nvPr/>
          </p:nvSpPr>
          <p:spPr bwMode="auto">
            <a:xfrm flipV="1">
              <a:off x="5769277" y="1678604"/>
              <a:ext cx="1921" cy="1945754"/>
            </a:xfrm>
            <a:prstGeom prst="line">
              <a:avLst/>
            </a:prstGeom>
            <a:noFill/>
            <a:ln w="11113">
              <a:solidFill>
                <a:srgbClr val="000000"/>
              </a:solidFill>
              <a:round/>
              <a:headEnd/>
              <a:tailEnd/>
            </a:ln>
          </p:spPr>
          <p:txBody>
            <a:bodyPr/>
            <a:lstStyle/>
            <a:p>
              <a:endParaRPr lang="en-US"/>
            </a:p>
          </p:txBody>
        </p:sp>
        <p:sp>
          <p:nvSpPr>
            <p:cNvPr id="195603" name="Rectangle 19"/>
            <p:cNvSpPr>
              <a:spLocks noChangeArrowheads="1"/>
            </p:cNvSpPr>
            <p:nvPr/>
          </p:nvSpPr>
          <p:spPr bwMode="auto">
            <a:xfrm>
              <a:off x="5369765" y="2457283"/>
              <a:ext cx="864329" cy="659897"/>
            </a:xfrm>
            <a:prstGeom prst="rect">
              <a:avLst/>
            </a:prstGeom>
            <a:solidFill>
              <a:srgbClr val="FFFFFF"/>
            </a:solidFill>
            <a:ln w="9525">
              <a:noFill/>
              <a:miter lim="800000"/>
              <a:headEnd/>
              <a:tailEnd/>
            </a:ln>
          </p:spPr>
          <p:txBody>
            <a:bodyPr/>
            <a:lstStyle/>
            <a:p>
              <a:endParaRPr lang="en-US"/>
            </a:p>
          </p:txBody>
        </p:sp>
        <p:sp>
          <p:nvSpPr>
            <p:cNvPr id="195604" name="Rectangle 20"/>
            <p:cNvSpPr>
              <a:spLocks noChangeArrowheads="1"/>
            </p:cNvSpPr>
            <p:nvPr/>
          </p:nvSpPr>
          <p:spPr bwMode="auto">
            <a:xfrm>
              <a:off x="5488851" y="2517617"/>
              <a:ext cx="735640"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(Average</a:t>
              </a:r>
              <a:endParaRPr lang="en-US" dirty="0"/>
            </a:p>
          </p:txBody>
        </p:sp>
        <p:sp>
          <p:nvSpPr>
            <p:cNvPr id="195605" name="Rectangle 21"/>
            <p:cNvSpPr>
              <a:spLocks noChangeArrowheads="1"/>
            </p:cNvSpPr>
            <p:nvPr/>
          </p:nvSpPr>
          <p:spPr bwMode="auto">
            <a:xfrm>
              <a:off x="5461960" y="2706159"/>
              <a:ext cx="791341"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marketing</a:t>
              </a:r>
              <a:endParaRPr lang="en-US" dirty="0"/>
            </a:p>
          </p:txBody>
        </p:sp>
        <p:sp>
          <p:nvSpPr>
            <p:cNvPr id="195606" name="Rectangle 22"/>
            <p:cNvSpPr>
              <a:spLocks noChangeArrowheads="1"/>
            </p:cNvSpPr>
            <p:nvPr/>
          </p:nvSpPr>
          <p:spPr bwMode="auto">
            <a:xfrm>
              <a:off x="5488851" y="2894701"/>
              <a:ext cx="737560"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program)</a:t>
              </a:r>
              <a:endParaRPr lang="en-US" dirty="0"/>
            </a:p>
          </p:txBody>
        </p:sp>
        <p:sp>
          <p:nvSpPr>
            <p:cNvPr id="195607" name="Rectangle 23"/>
            <p:cNvSpPr>
              <a:spLocks noChangeArrowheads="1"/>
            </p:cNvSpPr>
            <p:nvPr/>
          </p:nvSpPr>
          <p:spPr bwMode="auto">
            <a:xfrm>
              <a:off x="4042541" y="2327189"/>
              <a:ext cx="812469" cy="395938"/>
            </a:xfrm>
            <a:prstGeom prst="rect">
              <a:avLst/>
            </a:prstGeom>
            <a:noFill/>
            <a:ln w="9525">
              <a:noFill/>
              <a:miter lim="800000"/>
              <a:headEnd/>
              <a:tailEnd/>
            </a:ln>
          </p:spPr>
          <p:txBody>
            <a:bodyPr/>
            <a:lstStyle/>
            <a:p>
              <a:endParaRPr lang="en-US"/>
            </a:p>
          </p:txBody>
        </p:sp>
        <p:sp>
          <p:nvSpPr>
            <p:cNvPr id="195608" name="Rectangle 24"/>
            <p:cNvSpPr>
              <a:spLocks noChangeArrowheads="1"/>
            </p:cNvSpPr>
            <p:nvPr/>
          </p:nvSpPr>
          <p:spPr bwMode="auto">
            <a:xfrm>
              <a:off x="4211565" y="2355470"/>
              <a:ext cx="568536"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(Below</a:t>
              </a:r>
              <a:endParaRPr lang="en-US" dirty="0"/>
            </a:p>
          </p:txBody>
        </p:sp>
        <p:sp>
          <p:nvSpPr>
            <p:cNvPr id="195609" name="Rectangle 25"/>
            <p:cNvSpPr>
              <a:spLocks noChangeArrowheads="1"/>
            </p:cNvSpPr>
            <p:nvPr/>
          </p:nvSpPr>
          <p:spPr bwMode="auto">
            <a:xfrm>
              <a:off x="4134736" y="2506304"/>
              <a:ext cx="735640"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Average)</a:t>
              </a:r>
              <a:endParaRPr lang="en-US" dirty="0"/>
            </a:p>
          </p:txBody>
        </p:sp>
        <p:sp>
          <p:nvSpPr>
            <p:cNvPr id="195610" name="Rectangle 26"/>
            <p:cNvSpPr>
              <a:spLocks noChangeArrowheads="1"/>
            </p:cNvSpPr>
            <p:nvPr/>
          </p:nvSpPr>
          <p:spPr bwMode="auto">
            <a:xfrm>
              <a:off x="2916993" y="2730669"/>
              <a:ext cx="1271523" cy="395938"/>
            </a:xfrm>
            <a:prstGeom prst="rect">
              <a:avLst/>
            </a:prstGeom>
            <a:solidFill>
              <a:srgbClr val="E0DCCA"/>
            </a:solidFill>
            <a:ln w="9525">
              <a:noFill/>
              <a:miter lim="800000"/>
              <a:headEnd/>
              <a:tailEnd/>
            </a:ln>
          </p:spPr>
          <p:txBody>
            <a:bodyPr/>
            <a:lstStyle/>
            <a:p>
              <a:endParaRPr lang="en-US"/>
            </a:p>
          </p:txBody>
        </p:sp>
        <p:sp>
          <p:nvSpPr>
            <p:cNvPr id="195611" name="Rectangle 27"/>
            <p:cNvSpPr>
              <a:spLocks noChangeArrowheads="1"/>
            </p:cNvSpPr>
            <p:nvPr/>
          </p:nvSpPr>
          <p:spPr bwMode="auto">
            <a:xfrm>
              <a:off x="3145560" y="2758951"/>
              <a:ext cx="939237"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(Well Below</a:t>
              </a:r>
              <a:endParaRPr lang="en-US" dirty="0"/>
            </a:p>
          </p:txBody>
        </p:sp>
        <p:sp>
          <p:nvSpPr>
            <p:cNvPr id="195612" name="Rectangle 28"/>
            <p:cNvSpPr>
              <a:spLocks noChangeArrowheads="1"/>
            </p:cNvSpPr>
            <p:nvPr/>
          </p:nvSpPr>
          <p:spPr bwMode="auto">
            <a:xfrm>
              <a:off x="3239676" y="2909784"/>
              <a:ext cx="735640" cy="222480"/>
            </a:xfrm>
            <a:prstGeom prst="rect">
              <a:avLst/>
            </a:prstGeom>
            <a:noFill/>
            <a:ln w="9525">
              <a:noFill/>
              <a:miter lim="800000"/>
              <a:headEnd/>
              <a:tailEnd/>
            </a:ln>
          </p:spPr>
          <p:txBody>
            <a:bodyPr wrap="none" lIns="0" tIns="0" rIns="0" bIns="0">
              <a:spAutoFit/>
            </a:bodyPr>
            <a:lstStyle/>
            <a:p>
              <a:pPr algn="ctr"/>
              <a:r>
                <a:rPr lang="en-US" sz="1100" dirty="0">
                  <a:solidFill>
                    <a:srgbClr val="000000"/>
                  </a:solidFill>
                  <a:latin typeface="Arial" charset="0"/>
                </a:rPr>
                <a:t>Average)</a:t>
              </a:r>
              <a:endParaRPr lang="en-US" dirty="0"/>
            </a:p>
          </p:txBody>
        </p:sp>
        <p:sp>
          <p:nvSpPr>
            <p:cNvPr id="195614" name="Rectangle 30"/>
            <p:cNvSpPr>
              <a:spLocks noChangeArrowheads="1"/>
            </p:cNvSpPr>
            <p:nvPr/>
          </p:nvSpPr>
          <p:spPr bwMode="auto">
            <a:xfrm>
              <a:off x="493032" y="3720515"/>
              <a:ext cx="1540426" cy="182886"/>
            </a:xfrm>
            <a:prstGeom prst="rect">
              <a:avLst/>
            </a:prstGeom>
            <a:noFill/>
            <a:ln w="9525">
              <a:noFill/>
              <a:miter lim="800000"/>
              <a:headEnd/>
              <a:tailEnd/>
            </a:ln>
          </p:spPr>
          <p:txBody>
            <a:bodyPr wrap="none" lIns="0" tIns="0" rIns="0" bIns="0">
              <a:spAutoFit/>
            </a:bodyPr>
            <a:lstStyle/>
            <a:p>
              <a:pPr algn="ctr"/>
              <a:r>
                <a:rPr lang="en-US" sz="900" b="1" i="1" dirty="0">
                  <a:solidFill>
                    <a:srgbClr val="000000"/>
                  </a:solidFill>
                  <a:latin typeface="Arial" charset="0"/>
                </a:rPr>
                <a:t>Marketing Performance</a:t>
              </a:r>
              <a:endParaRPr lang="en-US" dirty="0"/>
            </a:p>
          </p:txBody>
        </p:sp>
        <p:sp>
          <p:nvSpPr>
            <p:cNvPr id="195615" name="Rectangle 31"/>
            <p:cNvSpPr>
              <a:spLocks noChangeArrowheads="1"/>
            </p:cNvSpPr>
            <p:nvPr/>
          </p:nvSpPr>
          <p:spPr bwMode="auto">
            <a:xfrm>
              <a:off x="2882420" y="3720515"/>
              <a:ext cx="514756"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Critical</a:t>
              </a:r>
              <a:endParaRPr lang="en-US"/>
            </a:p>
          </p:txBody>
        </p:sp>
        <p:sp>
          <p:nvSpPr>
            <p:cNvPr id="195616" name="Rectangle 32"/>
            <p:cNvSpPr>
              <a:spLocks noChangeArrowheads="1"/>
            </p:cNvSpPr>
            <p:nvPr/>
          </p:nvSpPr>
          <p:spPr bwMode="auto">
            <a:xfrm>
              <a:off x="4115529" y="3720515"/>
              <a:ext cx="674176"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Troubling</a:t>
              </a:r>
              <a:endParaRPr lang="en-US"/>
            </a:p>
          </p:txBody>
        </p:sp>
        <p:sp>
          <p:nvSpPr>
            <p:cNvPr id="195617" name="Rectangle 33"/>
            <p:cNvSpPr>
              <a:spLocks noChangeArrowheads="1"/>
            </p:cNvSpPr>
            <p:nvPr/>
          </p:nvSpPr>
          <p:spPr bwMode="auto">
            <a:xfrm>
              <a:off x="5350558" y="3720515"/>
              <a:ext cx="589664"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Average</a:t>
              </a:r>
              <a:endParaRPr lang="en-US"/>
            </a:p>
          </p:txBody>
        </p:sp>
        <p:sp>
          <p:nvSpPr>
            <p:cNvPr id="195618" name="Rectangle 34"/>
            <p:cNvSpPr>
              <a:spLocks noChangeArrowheads="1"/>
            </p:cNvSpPr>
            <p:nvPr/>
          </p:nvSpPr>
          <p:spPr bwMode="auto">
            <a:xfrm>
              <a:off x="6694112" y="3612617"/>
              <a:ext cx="610792" cy="182886"/>
            </a:xfrm>
            <a:prstGeom prst="rect">
              <a:avLst/>
            </a:prstGeom>
            <a:noFill/>
            <a:ln w="9525">
              <a:noFill/>
              <a:miter lim="800000"/>
              <a:headEnd/>
              <a:tailEnd/>
            </a:ln>
          </p:spPr>
          <p:txBody>
            <a:bodyPr wrap="none" lIns="0" tIns="0" rIns="0" bIns="0">
              <a:spAutoFit/>
            </a:bodyPr>
            <a:lstStyle/>
            <a:p>
              <a:pPr algn="ctr"/>
              <a:r>
                <a:rPr lang="en-US" sz="900" b="1" i="1" dirty="0">
                  <a:solidFill>
                    <a:srgbClr val="000000"/>
                  </a:solidFill>
                  <a:latin typeface="Arial" charset="0"/>
                </a:rPr>
                <a:t>Pleasing</a:t>
              </a:r>
              <a:endParaRPr lang="en-US" dirty="0"/>
            </a:p>
          </p:txBody>
        </p:sp>
        <p:sp>
          <p:nvSpPr>
            <p:cNvPr id="195619" name="Rectangle 35"/>
            <p:cNvSpPr>
              <a:spLocks noChangeArrowheads="1"/>
            </p:cNvSpPr>
            <p:nvPr/>
          </p:nvSpPr>
          <p:spPr bwMode="auto">
            <a:xfrm>
              <a:off x="7665038" y="3720515"/>
              <a:ext cx="616554"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Amazing</a:t>
              </a:r>
              <a:endParaRPr lang="en-US"/>
            </a:p>
          </p:txBody>
        </p:sp>
        <p:sp>
          <p:nvSpPr>
            <p:cNvPr id="195620" name="Line 36"/>
            <p:cNvSpPr>
              <a:spLocks noChangeShapeType="1"/>
            </p:cNvSpPr>
            <p:nvPr/>
          </p:nvSpPr>
          <p:spPr bwMode="auto">
            <a:xfrm>
              <a:off x="494952" y="3860036"/>
              <a:ext cx="7707890" cy="1885"/>
            </a:xfrm>
            <a:prstGeom prst="line">
              <a:avLst/>
            </a:prstGeom>
            <a:noFill/>
            <a:ln w="1588">
              <a:solidFill>
                <a:srgbClr val="000000"/>
              </a:solidFill>
              <a:round/>
              <a:headEnd/>
              <a:tailEnd/>
            </a:ln>
          </p:spPr>
          <p:txBody>
            <a:bodyPr/>
            <a:lstStyle/>
            <a:p>
              <a:endParaRPr lang="en-US"/>
            </a:p>
          </p:txBody>
        </p:sp>
        <p:sp>
          <p:nvSpPr>
            <p:cNvPr id="195621" name="Rectangle 37"/>
            <p:cNvSpPr>
              <a:spLocks noChangeArrowheads="1"/>
            </p:cNvSpPr>
            <p:nvPr/>
          </p:nvSpPr>
          <p:spPr bwMode="auto">
            <a:xfrm>
              <a:off x="493032" y="3854380"/>
              <a:ext cx="7713652" cy="15083"/>
            </a:xfrm>
            <a:prstGeom prst="rect">
              <a:avLst/>
            </a:prstGeom>
            <a:solidFill>
              <a:srgbClr val="000000"/>
            </a:solidFill>
            <a:ln w="9525">
              <a:noFill/>
              <a:miter lim="800000"/>
              <a:headEnd/>
              <a:tailEnd/>
            </a:ln>
          </p:spPr>
          <p:txBody>
            <a:bodyPr/>
            <a:lstStyle/>
            <a:p>
              <a:endParaRPr lang="en-US"/>
            </a:p>
          </p:txBody>
        </p:sp>
        <p:sp>
          <p:nvSpPr>
            <p:cNvPr id="195622" name="Rectangle 38"/>
            <p:cNvSpPr>
              <a:spLocks noChangeArrowheads="1"/>
            </p:cNvSpPr>
            <p:nvPr/>
          </p:nvSpPr>
          <p:spPr bwMode="auto">
            <a:xfrm>
              <a:off x="493032" y="3914713"/>
              <a:ext cx="1605730" cy="188542"/>
            </a:xfrm>
            <a:prstGeom prst="rect">
              <a:avLst/>
            </a:prstGeom>
            <a:noFill/>
            <a:ln w="9525">
              <a:noFill/>
              <a:miter lim="800000"/>
              <a:headEnd/>
              <a:tailEnd/>
            </a:ln>
          </p:spPr>
          <p:txBody>
            <a:bodyPr wrap="none" lIns="0" tIns="0" rIns="0" bIns="0">
              <a:spAutoFit/>
            </a:bodyPr>
            <a:lstStyle/>
            <a:p>
              <a:pPr algn="ctr"/>
              <a:r>
                <a:rPr lang="en-US" sz="900" b="1" dirty="0">
                  <a:solidFill>
                    <a:srgbClr val="000000"/>
                  </a:solidFill>
                  <a:latin typeface="Arial" charset="0"/>
                </a:rPr>
                <a:t>Marketing Share Growth</a:t>
              </a:r>
              <a:endParaRPr lang="en-US" dirty="0"/>
            </a:p>
          </p:txBody>
        </p:sp>
        <p:sp>
          <p:nvSpPr>
            <p:cNvPr id="195623" name="Rectangle 39"/>
            <p:cNvSpPr>
              <a:spLocks noChangeArrowheads="1"/>
            </p:cNvSpPr>
            <p:nvPr/>
          </p:nvSpPr>
          <p:spPr bwMode="auto">
            <a:xfrm>
              <a:off x="2780621" y="3920370"/>
              <a:ext cx="716432"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Precipitous</a:t>
              </a:r>
              <a:endParaRPr lang="en-US"/>
            </a:p>
          </p:txBody>
        </p:sp>
        <p:sp>
          <p:nvSpPr>
            <p:cNvPr id="195624" name="Rectangle 40"/>
            <p:cNvSpPr>
              <a:spLocks noChangeArrowheads="1"/>
            </p:cNvSpPr>
            <p:nvPr/>
          </p:nvSpPr>
          <p:spPr bwMode="auto">
            <a:xfrm>
              <a:off x="4098242" y="3920370"/>
              <a:ext cx="672256"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Significant</a:t>
              </a:r>
              <a:endParaRPr lang="en-US"/>
            </a:p>
          </p:txBody>
        </p:sp>
        <p:sp>
          <p:nvSpPr>
            <p:cNvPr id="195625" name="Rectangle 41"/>
            <p:cNvSpPr>
              <a:spLocks noChangeArrowheads="1"/>
            </p:cNvSpPr>
            <p:nvPr/>
          </p:nvSpPr>
          <p:spPr bwMode="auto">
            <a:xfrm>
              <a:off x="5394735" y="3920370"/>
              <a:ext cx="493628"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Modest</a:t>
              </a:r>
              <a:endParaRPr lang="en-US"/>
            </a:p>
          </p:txBody>
        </p:sp>
        <p:sp>
          <p:nvSpPr>
            <p:cNvPr id="195626" name="Rectangle 42"/>
            <p:cNvSpPr>
              <a:spLocks noChangeArrowheads="1"/>
            </p:cNvSpPr>
            <p:nvPr/>
          </p:nvSpPr>
          <p:spPr bwMode="auto">
            <a:xfrm>
              <a:off x="6639368" y="3920370"/>
              <a:ext cx="568536"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Increase</a:t>
              </a:r>
              <a:endParaRPr lang="en-US"/>
            </a:p>
          </p:txBody>
        </p:sp>
        <p:sp>
          <p:nvSpPr>
            <p:cNvPr id="195627" name="Rectangle 43"/>
            <p:cNvSpPr>
              <a:spLocks noChangeArrowheads="1"/>
            </p:cNvSpPr>
            <p:nvPr/>
          </p:nvSpPr>
          <p:spPr bwMode="auto">
            <a:xfrm>
              <a:off x="7659276" y="3918484"/>
              <a:ext cx="631920"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Dramatic</a:t>
              </a:r>
              <a:endParaRPr lang="en-US"/>
            </a:p>
          </p:txBody>
        </p:sp>
        <p:sp>
          <p:nvSpPr>
            <p:cNvPr id="195628" name="Rectangle 44"/>
            <p:cNvSpPr>
              <a:spLocks noChangeArrowheads="1"/>
            </p:cNvSpPr>
            <p:nvPr/>
          </p:nvSpPr>
          <p:spPr bwMode="auto">
            <a:xfrm>
              <a:off x="2884341" y="4059891"/>
              <a:ext cx="501311"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Decline</a:t>
              </a:r>
              <a:endParaRPr lang="en-US"/>
            </a:p>
          </p:txBody>
        </p:sp>
        <p:sp>
          <p:nvSpPr>
            <p:cNvPr id="195629" name="Rectangle 45"/>
            <p:cNvSpPr>
              <a:spLocks noChangeArrowheads="1"/>
            </p:cNvSpPr>
            <p:nvPr/>
          </p:nvSpPr>
          <p:spPr bwMode="auto">
            <a:xfrm>
              <a:off x="4125132" y="4059891"/>
              <a:ext cx="501311"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Decline</a:t>
              </a:r>
              <a:endParaRPr lang="en-US"/>
            </a:p>
          </p:txBody>
        </p:sp>
        <p:sp>
          <p:nvSpPr>
            <p:cNvPr id="195630" name="Rectangle 46"/>
            <p:cNvSpPr>
              <a:spLocks noChangeArrowheads="1"/>
            </p:cNvSpPr>
            <p:nvPr/>
          </p:nvSpPr>
          <p:spPr bwMode="auto">
            <a:xfrm>
              <a:off x="5406259" y="4059891"/>
              <a:ext cx="501311"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Decline</a:t>
              </a:r>
              <a:endParaRPr lang="en-US"/>
            </a:p>
          </p:txBody>
        </p:sp>
        <p:sp>
          <p:nvSpPr>
            <p:cNvPr id="195631" name="Rectangle 47"/>
            <p:cNvSpPr>
              <a:spLocks noChangeArrowheads="1"/>
            </p:cNvSpPr>
            <p:nvPr/>
          </p:nvSpPr>
          <p:spPr bwMode="auto">
            <a:xfrm>
              <a:off x="7672721" y="4058005"/>
              <a:ext cx="605030"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Increase</a:t>
              </a:r>
              <a:endParaRPr lang="en-US"/>
            </a:p>
          </p:txBody>
        </p:sp>
        <p:sp>
          <p:nvSpPr>
            <p:cNvPr id="195632" name="Rectangle 48"/>
            <p:cNvSpPr>
              <a:spLocks noChangeArrowheads="1"/>
            </p:cNvSpPr>
            <p:nvPr/>
          </p:nvSpPr>
          <p:spPr bwMode="auto">
            <a:xfrm>
              <a:off x="493032" y="4284256"/>
              <a:ext cx="1782438" cy="188542"/>
            </a:xfrm>
            <a:prstGeom prst="rect">
              <a:avLst/>
            </a:prstGeom>
            <a:noFill/>
            <a:ln w="9525">
              <a:noFill/>
              <a:miter lim="800000"/>
              <a:headEnd/>
              <a:tailEnd/>
            </a:ln>
          </p:spPr>
          <p:txBody>
            <a:bodyPr wrap="none" lIns="0" tIns="0" rIns="0" bIns="0">
              <a:spAutoFit/>
            </a:bodyPr>
            <a:lstStyle/>
            <a:p>
              <a:pPr algn="ctr"/>
              <a:r>
                <a:rPr lang="en-US" sz="900" b="1">
                  <a:solidFill>
                    <a:srgbClr val="000000"/>
                  </a:solidFill>
                  <a:latin typeface="Arial" charset="0"/>
                </a:rPr>
                <a:t>New Product Success Rate</a:t>
              </a:r>
              <a:endParaRPr lang="en-US"/>
            </a:p>
          </p:txBody>
        </p:sp>
        <p:sp>
          <p:nvSpPr>
            <p:cNvPr id="195633" name="Rectangle 49"/>
            <p:cNvSpPr>
              <a:spLocks noChangeArrowheads="1"/>
            </p:cNvSpPr>
            <p:nvPr/>
          </p:nvSpPr>
          <p:spPr bwMode="auto">
            <a:xfrm>
              <a:off x="3007267" y="4289912"/>
              <a:ext cx="251616"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0%</a:t>
              </a:r>
              <a:endParaRPr lang="en-US"/>
            </a:p>
          </p:txBody>
        </p:sp>
        <p:sp>
          <p:nvSpPr>
            <p:cNvPr id="195634" name="Rectangle 50"/>
            <p:cNvSpPr>
              <a:spLocks noChangeArrowheads="1"/>
            </p:cNvSpPr>
            <p:nvPr/>
          </p:nvSpPr>
          <p:spPr bwMode="auto">
            <a:xfrm>
              <a:off x="4230772" y="4289912"/>
              <a:ext cx="251616"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5%</a:t>
              </a:r>
              <a:endParaRPr lang="en-US"/>
            </a:p>
          </p:txBody>
        </p:sp>
        <p:sp>
          <p:nvSpPr>
            <p:cNvPr id="195635" name="Rectangle 51"/>
            <p:cNvSpPr>
              <a:spLocks noChangeArrowheads="1"/>
            </p:cNvSpPr>
            <p:nvPr/>
          </p:nvSpPr>
          <p:spPr bwMode="auto">
            <a:xfrm>
              <a:off x="5477326" y="4289912"/>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10%</a:t>
              </a:r>
              <a:endParaRPr lang="en-US"/>
            </a:p>
          </p:txBody>
        </p:sp>
        <p:sp>
          <p:nvSpPr>
            <p:cNvPr id="195636" name="Rectangle 52"/>
            <p:cNvSpPr>
              <a:spLocks noChangeArrowheads="1"/>
            </p:cNvSpPr>
            <p:nvPr/>
          </p:nvSpPr>
          <p:spPr bwMode="auto">
            <a:xfrm>
              <a:off x="6758453" y="4289912"/>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25%</a:t>
              </a:r>
              <a:endParaRPr lang="en-US"/>
            </a:p>
          </p:txBody>
        </p:sp>
        <p:sp>
          <p:nvSpPr>
            <p:cNvPr id="195637" name="Rectangle 53"/>
            <p:cNvSpPr>
              <a:spLocks noChangeArrowheads="1"/>
            </p:cNvSpPr>
            <p:nvPr/>
          </p:nvSpPr>
          <p:spPr bwMode="auto">
            <a:xfrm>
              <a:off x="7766837" y="4288027"/>
              <a:ext cx="405274"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40%+</a:t>
              </a:r>
              <a:endParaRPr lang="en-US"/>
            </a:p>
          </p:txBody>
        </p:sp>
        <p:sp>
          <p:nvSpPr>
            <p:cNvPr id="195638" name="Rectangle 54"/>
            <p:cNvSpPr>
              <a:spLocks noChangeArrowheads="1"/>
            </p:cNvSpPr>
            <p:nvPr/>
          </p:nvSpPr>
          <p:spPr bwMode="auto">
            <a:xfrm>
              <a:off x="533400" y="4529360"/>
              <a:ext cx="1064084" cy="188542"/>
            </a:xfrm>
            <a:prstGeom prst="rect">
              <a:avLst/>
            </a:prstGeom>
            <a:noFill/>
            <a:ln w="9525">
              <a:noFill/>
              <a:miter lim="800000"/>
              <a:headEnd/>
              <a:tailEnd/>
            </a:ln>
          </p:spPr>
          <p:txBody>
            <a:bodyPr wrap="none" lIns="0" tIns="0" rIns="0" bIns="0">
              <a:spAutoFit/>
            </a:bodyPr>
            <a:lstStyle/>
            <a:p>
              <a:pPr algn="ctr"/>
              <a:r>
                <a:rPr lang="en-US" sz="900" b="1" dirty="0">
                  <a:solidFill>
                    <a:srgbClr val="000000"/>
                  </a:solidFill>
                  <a:latin typeface="Arial" charset="0"/>
                </a:rPr>
                <a:t>Advertising ROI</a:t>
              </a:r>
              <a:endParaRPr lang="en-US" dirty="0"/>
            </a:p>
          </p:txBody>
        </p:sp>
        <p:sp>
          <p:nvSpPr>
            <p:cNvPr id="195639" name="Rectangle 55"/>
            <p:cNvSpPr>
              <a:spLocks noChangeArrowheads="1"/>
            </p:cNvSpPr>
            <p:nvPr/>
          </p:nvSpPr>
          <p:spPr bwMode="auto">
            <a:xfrm>
              <a:off x="2845926" y="4535017"/>
              <a:ext cx="581981"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Negative</a:t>
              </a:r>
              <a:endParaRPr lang="en-US"/>
            </a:p>
          </p:txBody>
        </p:sp>
        <p:sp>
          <p:nvSpPr>
            <p:cNvPr id="195640" name="Rectangle 56"/>
            <p:cNvSpPr>
              <a:spLocks noChangeArrowheads="1"/>
            </p:cNvSpPr>
            <p:nvPr/>
          </p:nvSpPr>
          <p:spPr bwMode="auto">
            <a:xfrm>
              <a:off x="4230772" y="4535017"/>
              <a:ext cx="251616"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0%</a:t>
              </a:r>
              <a:endParaRPr lang="en-US"/>
            </a:p>
          </p:txBody>
        </p:sp>
        <p:sp>
          <p:nvSpPr>
            <p:cNvPr id="195641" name="Rectangle 57"/>
            <p:cNvSpPr>
              <a:spLocks noChangeArrowheads="1"/>
            </p:cNvSpPr>
            <p:nvPr/>
          </p:nvSpPr>
          <p:spPr bwMode="auto">
            <a:xfrm>
              <a:off x="5454277" y="4535017"/>
              <a:ext cx="132530"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1</a:t>
              </a:r>
              <a:endParaRPr lang="en-US"/>
            </a:p>
          </p:txBody>
        </p:sp>
        <p:sp>
          <p:nvSpPr>
            <p:cNvPr id="195642" name="Rectangle 58"/>
            <p:cNvSpPr>
              <a:spLocks noChangeArrowheads="1"/>
            </p:cNvSpPr>
            <p:nvPr/>
          </p:nvSpPr>
          <p:spPr bwMode="auto">
            <a:xfrm>
              <a:off x="5525344" y="4535017"/>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43" name="Rectangle 59"/>
            <p:cNvSpPr>
              <a:spLocks noChangeArrowheads="1"/>
            </p:cNvSpPr>
            <p:nvPr/>
          </p:nvSpPr>
          <p:spPr bwMode="auto">
            <a:xfrm>
              <a:off x="5569521" y="4535017"/>
              <a:ext cx="251616"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4%</a:t>
              </a:r>
              <a:endParaRPr lang="en-US"/>
            </a:p>
          </p:txBody>
        </p:sp>
        <p:sp>
          <p:nvSpPr>
            <p:cNvPr id="195644" name="Rectangle 60"/>
            <p:cNvSpPr>
              <a:spLocks noChangeArrowheads="1"/>
            </p:cNvSpPr>
            <p:nvPr/>
          </p:nvSpPr>
          <p:spPr bwMode="auto">
            <a:xfrm>
              <a:off x="6698911" y="4535017"/>
              <a:ext cx="132530"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5</a:t>
              </a:r>
              <a:endParaRPr lang="en-US"/>
            </a:p>
          </p:txBody>
        </p:sp>
        <p:sp>
          <p:nvSpPr>
            <p:cNvPr id="195645" name="Rectangle 61"/>
            <p:cNvSpPr>
              <a:spLocks noChangeArrowheads="1"/>
            </p:cNvSpPr>
            <p:nvPr/>
          </p:nvSpPr>
          <p:spPr bwMode="auto">
            <a:xfrm>
              <a:off x="6771898" y="4535017"/>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46" name="Rectangle 62"/>
            <p:cNvSpPr>
              <a:spLocks noChangeArrowheads="1"/>
            </p:cNvSpPr>
            <p:nvPr/>
          </p:nvSpPr>
          <p:spPr bwMode="auto">
            <a:xfrm>
              <a:off x="6814154" y="4535017"/>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10%</a:t>
              </a:r>
              <a:endParaRPr lang="en-US"/>
            </a:p>
          </p:txBody>
        </p:sp>
        <p:sp>
          <p:nvSpPr>
            <p:cNvPr id="195647" name="Rectangle 63"/>
            <p:cNvSpPr>
              <a:spLocks noChangeArrowheads="1"/>
            </p:cNvSpPr>
            <p:nvPr/>
          </p:nvSpPr>
          <p:spPr bwMode="auto">
            <a:xfrm>
              <a:off x="7807172" y="4533131"/>
              <a:ext cx="326524"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20%</a:t>
              </a:r>
              <a:endParaRPr lang="en-US"/>
            </a:p>
          </p:txBody>
        </p:sp>
        <p:sp>
          <p:nvSpPr>
            <p:cNvPr id="195648" name="Rectangle 64"/>
            <p:cNvSpPr>
              <a:spLocks noChangeArrowheads="1"/>
            </p:cNvSpPr>
            <p:nvPr/>
          </p:nvSpPr>
          <p:spPr bwMode="auto">
            <a:xfrm>
              <a:off x="493032" y="4774465"/>
              <a:ext cx="1496249" cy="188542"/>
            </a:xfrm>
            <a:prstGeom prst="rect">
              <a:avLst/>
            </a:prstGeom>
            <a:noFill/>
            <a:ln w="9525">
              <a:noFill/>
              <a:miter lim="800000"/>
              <a:headEnd/>
              <a:tailEnd/>
            </a:ln>
          </p:spPr>
          <p:txBody>
            <a:bodyPr wrap="none" lIns="0" tIns="0" rIns="0" bIns="0">
              <a:spAutoFit/>
            </a:bodyPr>
            <a:lstStyle/>
            <a:p>
              <a:pPr algn="ctr"/>
              <a:r>
                <a:rPr lang="en-US" sz="900" b="1">
                  <a:solidFill>
                    <a:srgbClr val="000000"/>
                  </a:solidFill>
                  <a:latin typeface="Arial" charset="0"/>
                </a:rPr>
                <a:t>Promotional Programs</a:t>
              </a:r>
              <a:endParaRPr lang="en-US"/>
            </a:p>
          </p:txBody>
        </p:sp>
        <p:sp>
          <p:nvSpPr>
            <p:cNvPr id="195649" name="Rectangle 65"/>
            <p:cNvSpPr>
              <a:spLocks noChangeArrowheads="1"/>
            </p:cNvSpPr>
            <p:nvPr/>
          </p:nvSpPr>
          <p:spPr bwMode="auto">
            <a:xfrm>
              <a:off x="2863213" y="4780121"/>
              <a:ext cx="545487"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Disaster</a:t>
              </a:r>
              <a:endParaRPr lang="en-US"/>
            </a:p>
          </p:txBody>
        </p:sp>
        <p:sp>
          <p:nvSpPr>
            <p:cNvPr id="195650" name="Rectangle 66"/>
            <p:cNvSpPr>
              <a:spLocks noChangeArrowheads="1"/>
            </p:cNvSpPr>
            <p:nvPr/>
          </p:nvSpPr>
          <p:spPr bwMode="auto">
            <a:xfrm>
              <a:off x="4079035" y="4780121"/>
              <a:ext cx="228567"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Un</a:t>
              </a:r>
              <a:endParaRPr lang="en-US"/>
            </a:p>
          </p:txBody>
        </p:sp>
        <p:sp>
          <p:nvSpPr>
            <p:cNvPr id="195651" name="Rectangle 67"/>
            <p:cNvSpPr>
              <a:spLocks noChangeArrowheads="1"/>
            </p:cNvSpPr>
            <p:nvPr/>
          </p:nvSpPr>
          <p:spPr bwMode="auto">
            <a:xfrm>
              <a:off x="4244217" y="4780121"/>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52" name="Rectangle 68"/>
            <p:cNvSpPr>
              <a:spLocks noChangeArrowheads="1"/>
            </p:cNvSpPr>
            <p:nvPr/>
          </p:nvSpPr>
          <p:spPr bwMode="auto">
            <a:xfrm>
              <a:off x="4288394" y="4780121"/>
              <a:ext cx="608871"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profitable</a:t>
              </a:r>
              <a:endParaRPr lang="en-US"/>
            </a:p>
          </p:txBody>
        </p:sp>
        <p:sp>
          <p:nvSpPr>
            <p:cNvPr id="195653" name="Rectangle 69"/>
            <p:cNvSpPr>
              <a:spLocks noChangeArrowheads="1"/>
            </p:cNvSpPr>
            <p:nvPr/>
          </p:nvSpPr>
          <p:spPr bwMode="auto">
            <a:xfrm>
              <a:off x="5070131" y="4780121"/>
              <a:ext cx="1452072"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Marginally Unprofitable </a:t>
              </a:r>
              <a:endParaRPr lang="en-US"/>
            </a:p>
          </p:txBody>
        </p:sp>
        <p:sp>
          <p:nvSpPr>
            <p:cNvPr id="195654" name="Rectangle 70"/>
            <p:cNvSpPr>
              <a:spLocks noChangeArrowheads="1"/>
            </p:cNvSpPr>
            <p:nvPr/>
          </p:nvSpPr>
          <p:spPr bwMode="auto">
            <a:xfrm>
              <a:off x="6702752" y="4780121"/>
              <a:ext cx="622317"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Profitable</a:t>
              </a:r>
              <a:endParaRPr lang="en-US"/>
            </a:p>
          </p:txBody>
        </p:sp>
        <p:sp>
          <p:nvSpPr>
            <p:cNvPr id="195655" name="Rectangle 71"/>
            <p:cNvSpPr>
              <a:spLocks noChangeArrowheads="1"/>
            </p:cNvSpPr>
            <p:nvPr/>
          </p:nvSpPr>
          <p:spPr bwMode="auto">
            <a:xfrm>
              <a:off x="7622782" y="4778236"/>
              <a:ext cx="1002621"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Very Profitable</a:t>
              </a:r>
              <a:endParaRPr lang="en-US"/>
            </a:p>
          </p:txBody>
        </p:sp>
        <p:sp>
          <p:nvSpPr>
            <p:cNvPr id="195656" name="Rectangle 72"/>
            <p:cNvSpPr>
              <a:spLocks noChangeArrowheads="1"/>
            </p:cNvSpPr>
            <p:nvPr/>
          </p:nvSpPr>
          <p:spPr bwMode="auto">
            <a:xfrm>
              <a:off x="493032" y="5021455"/>
              <a:ext cx="1473200" cy="188542"/>
            </a:xfrm>
            <a:prstGeom prst="rect">
              <a:avLst/>
            </a:prstGeom>
            <a:noFill/>
            <a:ln w="9525">
              <a:noFill/>
              <a:miter lim="800000"/>
              <a:headEnd/>
              <a:tailEnd/>
            </a:ln>
          </p:spPr>
          <p:txBody>
            <a:bodyPr wrap="none" lIns="0" tIns="0" rIns="0" bIns="0">
              <a:spAutoFit/>
            </a:bodyPr>
            <a:lstStyle/>
            <a:p>
              <a:pPr algn="ctr"/>
              <a:r>
                <a:rPr lang="en-US" sz="900" b="1">
                  <a:solidFill>
                    <a:srgbClr val="000000"/>
                  </a:solidFill>
                  <a:latin typeface="Arial" charset="0"/>
                </a:rPr>
                <a:t>Customer Satisfaction</a:t>
              </a:r>
              <a:endParaRPr lang="en-US"/>
            </a:p>
          </p:txBody>
        </p:sp>
        <p:sp>
          <p:nvSpPr>
            <p:cNvPr id="195657" name="Rectangle 73"/>
            <p:cNvSpPr>
              <a:spLocks noChangeArrowheads="1"/>
            </p:cNvSpPr>
            <p:nvPr/>
          </p:nvSpPr>
          <p:spPr bwMode="auto">
            <a:xfrm>
              <a:off x="2915072" y="5027112"/>
              <a:ext cx="132530"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0</a:t>
              </a:r>
              <a:endParaRPr lang="en-US"/>
            </a:p>
          </p:txBody>
        </p:sp>
        <p:sp>
          <p:nvSpPr>
            <p:cNvPr id="195658" name="Rectangle 74"/>
            <p:cNvSpPr>
              <a:spLocks noChangeArrowheads="1"/>
            </p:cNvSpPr>
            <p:nvPr/>
          </p:nvSpPr>
          <p:spPr bwMode="auto">
            <a:xfrm>
              <a:off x="2986139" y="5027112"/>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59" name="Rectangle 75"/>
            <p:cNvSpPr>
              <a:spLocks noChangeArrowheads="1"/>
            </p:cNvSpPr>
            <p:nvPr/>
          </p:nvSpPr>
          <p:spPr bwMode="auto">
            <a:xfrm>
              <a:off x="3028395" y="5027112"/>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59%</a:t>
              </a:r>
              <a:endParaRPr lang="en-US"/>
            </a:p>
          </p:txBody>
        </p:sp>
        <p:sp>
          <p:nvSpPr>
            <p:cNvPr id="195660" name="Rectangle 76"/>
            <p:cNvSpPr>
              <a:spLocks noChangeArrowheads="1"/>
            </p:cNvSpPr>
            <p:nvPr/>
          </p:nvSpPr>
          <p:spPr bwMode="auto">
            <a:xfrm>
              <a:off x="4102083" y="5027112"/>
              <a:ext cx="20743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60</a:t>
              </a:r>
              <a:endParaRPr lang="en-US"/>
            </a:p>
          </p:txBody>
        </p:sp>
        <p:sp>
          <p:nvSpPr>
            <p:cNvPr id="195661" name="Rectangle 77"/>
            <p:cNvSpPr>
              <a:spLocks noChangeArrowheads="1"/>
            </p:cNvSpPr>
            <p:nvPr/>
          </p:nvSpPr>
          <p:spPr bwMode="auto">
            <a:xfrm>
              <a:off x="4244217" y="5027112"/>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62" name="Rectangle 78"/>
            <p:cNvSpPr>
              <a:spLocks noChangeArrowheads="1"/>
            </p:cNvSpPr>
            <p:nvPr/>
          </p:nvSpPr>
          <p:spPr bwMode="auto">
            <a:xfrm>
              <a:off x="4288394" y="5027112"/>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69%</a:t>
              </a:r>
              <a:endParaRPr lang="en-US"/>
            </a:p>
          </p:txBody>
        </p:sp>
        <p:sp>
          <p:nvSpPr>
            <p:cNvPr id="195663" name="Rectangle 79"/>
            <p:cNvSpPr>
              <a:spLocks noChangeArrowheads="1"/>
            </p:cNvSpPr>
            <p:nvPr/>
          </p:nvSpPr>
          <p:spPr bwMode="auto">
            <a:xfrm>
              <a:off x="5383210" y="5027112"/>
              <a:ext cx="20743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70</a:t>
              </a:r>
              <a:endParaRPr lang="en-US"/>
            </a:p>
          </p:txBody>
        </p:sp>
        <p:sp>
          <p:nvSpPr>
            <p:cNvPr id="195664" name="Rectangle 80"/>
            <p:cNvSpPr>
              <a:spLocks noChangeArrowheads="1"/>
            </p:cNvSpPr>
            <p:nvPr/>
          </p:nvSpPr>
          <p:spPr bwMode="auto">
            <a:xfrm>
              <a:off x="5525344" y="5027112"/>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65" name="Rectangle 81"/>
            <p:cNvSpPr>
              <a:spLocks noChangeArrowheads="1"/>
            </p:cNvSpPr>
            <p:nvPr/>
          </p:nvSpPr>
          <p:spPr bwMode="auto">
            <a:xfrm>
              <a:off x="5569521" y="5027112"/>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79%</a:t>
              </a:r>
              <a:endParaRPr lang="en-US"/>
            </a:p>
          </p:txBody>
        </p:sp>
        <p:sp>
          <p:nvSpPr>
            <p:cNvPr id="195666" name="Rectangle 82"/>
            <p:cNvSpPr>
              <a:spLocks noChangeArrowheads="1"/>
            </p:cNvSpPr>
            <p:nvPr/>
          </p:nvSpPr>
          <p:spPr bwMode="auto">
            <a:xfrm>
              <a:off x="6664337" y="5027112"/>
              <a:ext cx="20743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80</a:t>
              </a:r>
              <a:endParaRPr lang="en-US"/>
            </a:p>
          </p:txBody>
        </p:sp>
        <p:sp>
          <p:nvSpPr>
            <p:cNvPr id="195667" name="Rectangle 83"/>
            <p:cNvSpPr>
              <a:spLocks noChangeArrowheads="1"/>
            </p:cNvSpPr>
            <p:nvPr/>
          </p:nvSpPr>
          <p:spPr bwMode="auto">
            <a:xfrm>
              <a:off x="6806471" y="5027112"/>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68" name="Rectangle 84"/>
            <p:cNvSpPr>
              <a:spLocks noChangeArrowheads="1"/>
            </p:cNvSpPr>
            <p:nvPr/>
          </p:nvSpPr>
          <p:spPr bwMode="auto">
            <a:xfrm>
              <a:off x="6850648" y="5027112"/>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89%</a:t>
              </a:r>
              <a:endParaRPr lang="en-US"/>
            </a:p>
          </p:txBody>
        </p:sp>
        <p:sp>
          <p:nvSpPr>
            <p:cNvPr id="195669" name="Rectangle 85"/>
            <p:cNvSpPr>
              <a:spLocks noChangeArrowheads="1"/>
            </p:cNvSpPr>
            <p:nvPr/>
          </p:nvSpPr>
          <p:spPr bwMode="auto">
            <a:xfrm>
              <a:off x="7713056" y="5025226"/>
              <a:ext cx="211280"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90</a:t>
              </a:r>
              <a:endParaRPr lang="en-US"/>
            </a:p>
          </p:txBody>
        </p:sp>
        <p:sp>
          <p:nvSpPr>
            <p:cNvPr id="195670" name="Rectangle 86"/>
            <p:cNvSpPr>
              <a:spLocks noChangeArrowheads="1"/>
            </p:cNvSpPr>
            <p:nvPr/>
          </p:nvSpPr>
          <p:spPr bwMode="auto">
            <a:xfrm>
              <a:off x="7855190" y="5025226"/>
              <a:ext cx="107561"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a:t>
              </a:r>
              <a:endParaRPr lang="en-US"/>
            </a:p>
          </p:txBody>
        </p:sp>
        <p:sp>
          <p:nvSpPr>
            <p:cNvPr id="195671" name="Rectangle 87"/>
            <p:cNvSpPr>
              <a:spLocks noChangeArrowheads="1"/>
            </p:cNvSpPr>
            <p:nvPr/>
          </p:nvSpPr>
          <p:spPr bwMode="auto">
            <a:xfrm>
              <a:off x="7899367" y="5025226"/>
              <a:ext cx="326524"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95%</a:t>
              </a:r>
              <a:endParaRPr lang="en-US"/>
            </a:p>
          </p:txBody>
        </p:sp>
        <p:sp>
          <p:nvSpPr>
            <p:cNvPr id="195672" name="Rectangle 88"/>
            <p:cNvSpPr>
              <a:spLocks noChangeArrowheads="1"/>
            </p:cNvSpPr>
            <p:nvPr/>
          </p:nvSpPr>
          <p:spPr bwMode="auto">
            <a:xfrm>
              <a:off x="493032" y="5266560"/>
              <a:ext cx="1820852" cy="188542"/>
            </a:xfrm>
            <a:prstGeom prst="rect">
              <a:avLst/>
            </a:prstGeom>
            <a:noFill/>
            <a:ln w="9525">
              <a:noFill/>
              <a:miter lim="800000"/>
              <a:headEnd/>
              <a:tailEnd/>
            </a:ln>
          </p:spPr>
          <p:txBody>
            <a:bodyPr wrap="none" lIns="0" tIns="0" rIns="0" bIns="0">
              <a:spAutoFit/>
            </a:bodyPr>
            <a:lstStyle/>
            <a:p>
              <a:pPr algn="ctr"/>
              <a:r>
                <a:rPr lang="en-US" sz="900" b="1" dirty="0">
                  <a:solidFill>
                    <a:srgbClr val="000000"/>
                  </a:solidFill>
                  <a:latin typeface="Arial" charset="0"/>
                </a:rPr>
                <a:t>Customer Retention/Loyalty</a:t>
              </a:r>
              <a:endParaRPr lang="en-US" dirty="0"/>
            </a:p>
          </p:txBody>
        </p:sp>
        <p:sp>
          <p:nvSpPr>
            <p:cNvPr id="195673" name="Rectangle 89"/>
            <p:cNvSpPr>
              <a:spLocks noChangeArrowheads="1"/>
            </p:cNvSpPr>
            <p:nvPr/>
          </p:nvSpPr>
          <p:spPr bwMode="auto">
            <a:xfrm>
              <a:off x="2915072" y="5272216"/>
              <a:ext cx="132530"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0</a:t>
              </a:r>
              <a:endParaRPr lang="en-US"/>
            </a:p>
          </p:txBody>
        </p:sp>
        <p:sp>
          <p:nvSpPr>
            <p:cNvPr id="195674" name="Rectangle 90"/>
            <p:cNvSpPr>
              <a:spLocks noChangeArrowheads="1"/>
            </p:cNvSpPr>
            <p:nvPr/>
          </p:nvSpPr>
          <p:spPr bwMode="auto">
            <a:xfrm>
              <a:off x="2986139" y="5272216"/>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75" name="Rectangle 91"/>
            <p:cNvSpPr>
              <a:spLocks noChangeArrowheads="1"/>
            </p:cNvSpPr>
            <p:nvPr/>
          </p:nvSpPr>
          <p:spPr bwMode="auto">
            <a:xfrm>
              <a:off x="3028395" y="5272216"/>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44%</a:t>
              </a:r>
              <a:endParaRPr lang="en-US"/>
            </a:p>
          </p:txBody>
        </p:sp>
        <p:sp>
          <p:nvSpPr>
            <p:cNvPr id="195676" name="Rectangle 92"/>
            <p:cNvSpPr>
              <a:spLocks noChangeArrowheads="1"/>
            </p:cNvSpPr>
            <p:nvPr/>
          </p:nvSpPr>
          <p:spPr bwMode="auto">
            <a:xfrm>
              <a:off x="4102083" y="5272216"/>
              <a:ext cx="20743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45</a:t>
              </a:r>
              <a:endParaRPr lang="en-US"/>
            </a:p>
          </p:txBody>
        </p:sp>
        <p:sp>
          <p:nvSpPr>
            <p:cNvPr id="195677" name="Rectangle 93"/>
            <p:cNvSpPr>
              <a:spLocks noChangeArrowheads="1"/>
            </p:cNvSpPr>
            <p:nvPr/>
          </p:nvSpPr>
          <p:spPr bwMode="auto">
            <a:xfrm>
              <a:off x="4244217" y="5272216"/>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78" name="Rectangle 94"/>
            <p:cNvSpPr>
              <a:spLocks noChangeArrowheads="1"/>
            </p:cNvSpPr>
            <p:nvPr/>
          </p:nvSpPr>
          <p:spPr bwMode="auto">
            <a:xfrm>
              <a:off x="4288394" y="5272216"/>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59%</a:t>
              </a:r>
              <a:endParaRPr lang="en-US"/>
            </a:p>
          </p:txBody>
        </p:sp>
        <p:sp>
          <p:nvSpPr>
            <p:cNvPr id="195679" name="Rectangle 95"/>
            <p:cNvSpPr>
              <a:spLocks noChangeArrowheads="1"/>
            </p:cNvSpPr>
            <p:nvPr/>
          </p:nvSpPr>
          <p:spPr bwMode="auto">
            <a:xfrm>
              <a:off x="5383210" y="5272216"/>
              <a:ext cx="20743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60</a:t>
              </a:r>
              <a:endParaRPr lang="en-US"/>
            </a:p>
          </p:txBody>
        </p:sp>
        <p:sp>
          <p:nvSpPr>
            <p:cNvPr id="195680" name="Rectangle 96"/>
            <p:cNvSpPr>
              <a:spLocks noChangeArrowheads="1"/>
            </p:cNvSpPr>
            <p:nvPr/>
          </p:nvSpPr>
          <p:spPr bwMode="auto">
            <a:xfrm>
              <a:off x="5525344" y="5272216"/>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81" name="Rectangle 97"/>
            <p:cNvSpPr>
              <a:spLocks noChangeArrowheads="1"/>
            </p:cNvSpPr>
            <p:nvPr/>
          </p:nvSpPr>
          <p:spPr bwMode="auto">
            <a:xfrm>
              <a:off x="5569521" y="5272216"/>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74%</a:t>
              </a:r>
              <a:endParaRPr lang="en-US"/>
            </a:p>
          </p:txBody>
        </p:sp>
        <p:sp>
          <p:nvSpPr>
            <p:cNvPr id="195682" name="Rectangle 98"/>
            <p:cNvSpPr>
              <a:spLocks noChangeArrowheads="1"/>
            </p:cNvSpPr>
            <p:nvPr/>
          </p:nvSpPr>
          <p:spPr bwMode="auto">
            <a:xfrm>
              <a:off x="6664337" y="5272216"/>
              <a:ext cx="20743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75</a:t>
              </a:r>
              <a:endParaRPr lang="en-US"/>
            </a:p>
          </p:txBody>
        </p:sp>
        <p:sp>
          <p:nvSpPr>
            <p:cNvPr id="195683" name="Rectangle 99"/>
            <p:cNvSpPr>
              <a:spLocks noChangeArrowheads="1"/>
            </p:cNvSpPr>
            <p:nvPr/>
          </p:nvSpPr>
          <p:spPr bwMode="auto">
            <a:xfrm>
              <a:off x="6806471" y="5272216"/>
              <a:ext cx="101799"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a:t>
              </a:r>
              <a:endParaRPr lang="en-US"/>
            </a:p>
          </p:txBody>
        </p:sp>
        <p:sp>
          <p:nvSpPr>
            <p:cNvPr id="195684" name="Rectangle 100"/>
            <p:cNvSpPr>
              <a:spLocks noChangeArrowheads="1"/>
            </p:cNvSpPr>
            <p:nvPr/>
          </p:nvSpPr>
          <p:spPr bwMode="auto">
            <a:xfrm>
              <a:off x="6850648" y="5272216"/>
              <a:ext cx="324603" cy="179115"/>
            </a:xfrm>
            <a:prstGeom prst="rect">
              <a:avLst/>
            </a:prstGeom>
            <a:noFill/>
            <a:ln w="9525">
              <a:noFill/>
              <a:miter lim="800000"/>
              <a:headEnd/>
              <a:tailEnd/>
            </a:ln>
          </p:spPr>
          <p:txBody>
            <a:bodyPr wrap="none" lIns="0" tIns="0" rIns="0" bIns="0">
              <a:spAutoFit/>
            </a:bodyPr>
            <a:lstStyle/>
            <a:p>
              <a:pPr algn="ctr"/>
              <a:r>
                <a:rPr lang="en-US" sz="900">
                  <a:solidFill>
                    <a:srgbClr val="000000"/>
                  </a:solidFill>
                  <a:latin typeface="Arial" charset="0"/>
                </a:rPr>
                <a:t>89%</a:t>
              </a:r>
              <a:endParaRPr lang="en-US"/>
            </a:p>
          </p:txBody>
        </p:sp>
        <p:sp>
          <p:nvSpPr>
            <p:cNvPr id="195685" name="Rectangle 101"/>
            <p:cNvSpPr>
              <a:spLocks noChangeArrowheads="1"/>
            </p:cNvSpPr>
            <p:nvPr/>
          </p:nvSpPr>
          <p:spPr bwMode="auto">
            <a:xfrm>
              <a:off x="7713056" y="5270331"/>
              <a:ext cx="211280"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90</a:t>
              </a:r>
              <a:endParaRPr lang="en-US"/>
            </a:p>
          </p:txBody>
        </p:sp>
        <p:sp>
          <p:nvSpPr>
            <p:cNvPr id="195686" name="Rectangle 102"/>
            <p:cNvSpPr>
              <a:spLocks noChangeArrowheads="1"/>
            </p:cNvSpPr>
            <p:nvPr/>
          </p:nvSpPr>
          <p:spPr bwMode="auto">
            <a:xfrm>
              <a:off x="7855190" y="5270331"/>
              <a:ext cx="107561"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a:t>
              </a:r>
              <a:endParaRPr lang="en-US"/>
            </a:p>
          </p:txBody>
        </p:sp>
        <p:sp>
          <p:nvSpPr>
            <p:cNvPr id="195687" name="Rectangle 103"/>
            <p:cNvSpPr>
              <a:spLocks noChangeArrowheads="1"/>
            </p:cNvSpPr>
            <p:nvPr/>
          </p:nvSpPr>
          <p:spPr bwMode="auto">
            <a:xfrm>
              <a:off x="7899367" y="5270331"/>
              <a:ext cx="364939" cy="182886"/>
            </a:xfrm>
            <a:prstGeom prst="rect">
              <a:avLst/>
            </a:prstGeom>
            <a:noFill/>
            <a:ln w="9525">
              <a:noFill/>
              <a:miter lim="800000"/>
              <a:headEnd/>
              <a:tailEnd/>
            </a:ln>
          </p:spPr>
          <p:txBody>
            <a:bodyPr wrap="none" lIns="0" tIns="0" rIns="0" bIns="0">
              <a:spAutoFit/>
            </a:bodyPr>
            <a:lstStyle/>
            <a:p>
              <a:pPr algn="ctr"/>
              <a:r>
                <a:rPr lang="en-US" sz="900" b="1" i="1">
                  <a:solidFill>
                    <a:srgbClr val="000000"/>
                  </a:solidFill>
                  <a:latin typeface="Arial" charset="0"/>
                </a:rPr>
                <a:t>94% </a:t>
              </a:r>
              <a:endParaRPr lang="en-US"/>
            </a:p>
          </p:txBody>
        </p:sp>
        <p:grpSp>
          <p:nvGrpSpPr>
            <p:cNvPr id="3" name="Group 189"/>
            <p:cNvGrpSpPr>
              <a:grpSpLocks/>
            </p:cNvGrpSpPr>
            <p:nvPr/>
          </p:nvGrpSpPr>
          <p:grpSpPr bwMode="auto">
            <a:xfrm>
              <a:off x="665897" y="4186214"/>
              <a:ext cx="7642585" cy="20740"/>
              <a:chOff x="860" y="2711"/>
              <a:chExt cx="3979" cy="11"/>
            </a:xfrm>
          </p:grpSpPr>
          <p:sp>
            <p:nvSpPr>
              <p:cNvPr id="195688" name="Rectangle 104"/>
              <p:cNvSpPr>
                <a:spLocks noChangeArrowheads="1"/>
              </p:cNvSpPr>
              <p:nvPr/>
            </p:nvSpPr>
            <p:spPr bwMode="auto">
              <a:xfrm>
                <a:off x="860" y="2711"/>
                <a:ext cx="27" cy="7"/>
              </a:xfrm>
              <a:prstGeom prst="rect">
                <a:avLst/>
              </a:prstGeom>
              <a:solidFill>
                <a:srgbClr val="000000"/>
              </a:solidFill>
              <a:ln w="9525">
                <a:noFill/>
                <a:miter lim="800000"/>
                <a:headEnd/>
                <a:tailEnd/>
              </a:ln>
            </p:spPr>
            <p:txBody>
              <a:bodyPr/>
              <a:lstStyle/>
              <a:p>
                <a:endParaRPr lang="en-US"/>
              </a:p>
            </p:txBody>
          </p:sp>
          <p:sp>
            <p:nvSpPr>
              <p:cNvPr id="195689" name="Rectangle 105"/>
              <p:cNvSpPr>
                <a:spLocks noChangeArrowheads="1"/>
              </p:cNvSpPr>
              <p:nvPr/>
            </p:nvSpPr>
            <p:spPr bwMode="auto">
              <a:xfrm>
                <a:off x="907" y="2711"/>
                <a:ext cx="27" cy="7"/>
              </a:xfrm>
              <a:prstGeom prst="rect">
                <a:avLst/>
              </a:prstGeom>
              <a:solidFill>
                <a:srgbClr val="000000"/>
              </a:solidFill>
              <a:ln w="9525">
                <a:noFill/>
                <a:miter lim="800000"/>
                <a:headEnd/>
                <a:tailEnd/>
              </a:ln>
            </p:spPr>
            <p:txBody>
              <a:bodyPr/>
              <a:lstStyle/>
              <a:p>
                <a:endParaRPr lang="en-US"/>
              </a:p>
            </p:txBody>
          </p:sp>
          <p:sp>
            <p:nvSpPr>
              <p:cNvPr id="195690" name="Rectangle 106"/>
              <p:cNvSpPr>
                <a:spLocks noChangeArrowheads="1"/>
              </p:cNvSpPr>
              <p:nvPr/>
            </p:nvSpPr>
            <p:spPr bwMode="auto">
              <a:xfrm>
                <a:off x="954" y="2711"/>
                <a:ext cx="27" cy="7"/>
              </a:xfrm>
              <a:prstGeom prst="rect">
                <a:avLst/>
              </a:prstGeom>
              <a:solidFill>
                <a:srgbClr val="000000"/>
              </a:solidFill>
              <a:ln w="9525">
                <a:noFill/>
                <a:miter lim="800000"/>
                <a:headEnd/>
                <a:tailEnd/>
              </a:ln>
            </p:spPr>
            <p:txBody>
              <a:bodyPr/>
              <a:lstStyle/>
              <a:p>
                <a:endParaRPr lang="en-US"/>
              </a:p>
            </p:txBody>
          </p:sp>
          <p:sp>
            <p:nvSpPr>
              <p:cNvPr id="195691" name="Rectangle 107"/>
              <p:cNvSpPr>
                <a:spLocks noChangeArrowheads="1"/>
              </p:cNvSpPr>
              <p:nvPr/>
            </p:nvSpPr>
            <p:spPr bwMode="auto">
              <a:xfrm>
                <a:off x="1001" y="2711"/>
                <a:ext cx="27" cy="7"/>
              </a:xfrm>
              <a:prstGeom prst="rect">
                <a:avLst/>
              </a:prstGeom>
              <a:solidFill>
                <a:srgbClr val="000000"/>
              </a:solidFill>
              <a:ln w="9525">
                <a:noFill/>
                <a:miter lim="800000"/>
                <a:headEnd/>
                <a:tailEnd/>
              </a:ln>
            </p:spPr>
            <p:txBody>
              <a:bodyPr/>
              <a:lstStyle/>
              <a:p>
                <a:endParaRPr lang="en-US"/>
              </a:p>
            </p:txBody>
          </p:sp>
          <p:sp>
            <p:nvSpPr>
              <p:cNvPr id="195692" name="Rectangle 108"/>
              <p:cNvSpPr>
                <a:spLocks noChangeArrowheads="1"/>
              </p:cNvSpPr>
              <p:nvPr/>
            </p:nvSpPr>
            <p:spPr bwMode="auto">
              <a:xfrm>
                <a:off x="1048" y="2711"/>
                <a:ext cx="27" cy="7"/>
              </a:xfrm>
              <a:prstGeom prst="rect">
                <a:avLst/>
              </a:prstGeom>
              <a:solidFill>
                <a:srgbClr val="000000"/>
              </a:solidFill>
              <a:ln w="9525">
                <a:noFill/>
                <a:miter lim="800000"/>
                <a:headEnd/>
                <a:tailEnd/>
              </a:ln>
            </p:spPr>
            <p:txBody>
              <a:bodyPr/>
              <a:lstStyle/>
              <a:p>
                <a:endParaRPr lang="en-US"/>
              </a:p>
            </p:txBody>
          </p:sp>
          <p:sp>
            <p:nvSpPr>
              <p:cNvPr id="195693" name="Rectangle 109"/>
              <p:cNvSpPr>
                <a:spLocks noChangeArrowheads="1"/>
              </p:cNvSpPr>
              <p:nvPr/>
            </p:nvSpPr>
            <p:spPr bwMode="auto">
              <a:xfrm>
                <a:off x="1096" y="2711"/>
                <a:ext cx="27" cy="7"/>
              </a:xfrm>
              <a:prstGeom prst="rect">
                <a:avLst/>
              </a:prstGeom>
              <a:solidFill>
                <a:srgbClr val="000000"/>
              </a:solidFill>
              <a:ln w="9525">
                <a:noFill/>
                <a:miter lim="800000"/>
                <a:headEnd/>
                <a:tailEnd/>
              </a:ln>
            </p:spPr>
            <p:txBody>
              <a:bodyPr/>
              <a:lstStyle/>
              <a:p>
                <a:endParaRPr lang="en-US"/>
              </a:p>
            </p:txBody>
          </p:sp>
          <p:sp>
            <p:nvSpPr>
              <p:cNvPr id="195694" name="Rectangle 110"/>
              <p:cNvSpPr>
                <a:spLocks noChangeArrowheads="1"/>
              </p:cNvSpPr>
              <p:nvPr/>
            </p:nvSpPr>
            <p:spPr bwMode="auto">
              <a:xfrm>
                <a:off x="1143" y="2711"/>
                <a:ext cx="27" cy="7"/>
              </a:xfrm>
              <a:prstGeom prst="rect">
                <a:avLst/>
              </a:prstGeom>
              <a:solidFill>
                <a:srgbClr val="000000"/>
              </a:solidFill>
              <a:ln w="9525">
                <a:noFill/>
                <a:miter lim="800000"/>
                <a:headEnd/>
                <a:tailEnd/>
              </a:ln>
            </p:spPr>
            <p:txBody>
              <a:bodyPr/>
              <a:lstStyle/>
              <a:p>
                <a:endParaRPr lang="en-US"/>
              </a:p>
            </p:txBody>
          </p:sp>
          <p:sp>
            <p:nvSpPr>
              <p:cNvPr id="195695" name="Rectangle 111"/>
              <p:cNvSpPr>
                <a:spLocks noChangeArrowheads="1"/>
              </p:cNvSpPr>
              <p:nvPr/>
            </p:nvSpPr>
            <p:spPr bwMode="auto">
              <a:xfrm>
                <a:off x="1190" y="2711"/>
                <a:ext cx="27" cy="7"/>
              </a:xfrm>
              <a:prstGeom prst="rect">
                <a:avLst/>
              </a:prstGeom>
              <a:solidFill>
                <a:srgbClr val="000000"/>
              </a:solidFill>
              <a:ln w="9525">
                <a:noFill/>
                <a:miter lim="800000"/>
                <a:headEnd/>
                <a:tailEnd/>
              </a:ln>
            </p:spPr>
            <p:txBody>
              <a:bodyPr/>
              <a:lstStyle/>
              <a:p>
                <a:endParaRPr lang="en-US"/>
              </a:p>
            </p:txBody>
          </p:sp>
          <p:sp>
            <p:nvSpPr>
              <p:cNvPr id="195696" name="Rectangle 112"/>
              <p:cNvSpPr>
                <a:spLocks noChangeArrowheads="1"/>
              </p:cNvSpPr>
              <p:nvPr/>
            </p:nvSpPr>
            <p:spPr bwMode="auto">
              <a:xfrm>
                <a:off x="1237" y="2711"/>
                <a:ext cx="27" cy="7"/>
              </a:xfrm>
              <a:prstGeom prst="rect">
                <a:avLst/>
              </a:prstGeom>
              <a:solidFill>
                <a:srgbClr val="000000"/>
              </a:solidFill>
              <a:ln w="9525">
                <a:noFill/>
                <a:miter lim="800000"/>
                <a:headEnd/>
                <a:tailEnd/>
              </a:ln>
            </p:spPr>
            <p:txBody>
              <a:bodyPr/>
              <a:lstStyle/>
              <a:p>
                <a:endParaRPr lang="en-US"/>
              </a:p>
            </p:txBody>
          </p:sp>
          <p:sp>
            <p:nvSpPr>
              <p:cNvPr id="195697" name="Rectangle 113"/>
              <p:cNvSpPr>
                <a:spLocks noChangeArrowheads="1"/>
              </p:cNvSpPr>
              <p:nvPr/>
            </p:nvSpPr>
            <p:spPr bwMode="auto">
              <a:xfrm>
                <a:off x="1284" y="2711"/>
                <a:ext cx="27" cy="7"/>
              </a:xfrm>
              <a:prstGeom prst="rect">
                <a:avLst/>
              </a:prstGeom>
              <a:solidFill>
                <a:srgbClr val="000000"/>
              </a:solidFill>
              <a:ln w="9525">
                <a:noFill/>
                <a:miter lim="800000"/>
                <a:headEnd/>
                <a:tailEnd/>
              </a:ln>
            </p:spPr>
            <p:txBody>
              <a:bodyPr/>
              <a:lstStyle/>
              <a:p>
                <a:endParaRPr lang="en-US"/>
              </a:p>
            </p:txBody>
          </p:sp>
          <p:sp>
            <p:nvSpPr>
              <p:cNvPr id="195698" name="Freeform 114"/>
              <p:cNvSpPr>
                <a:spLocks/>
              </p:cNvSpPr>
              <p:nvPr/>
            </p:nvSpPr>
            <p:spPr bwMode="auto">
              <a:xfrm>
                <a:off x="1331" y="2711"/>
                <a:ext cx="27" cy="8"/>
              </a:xfrm>
              <a:custGeom>
                <a:avLst/>
                <a:gdLst/>
                <a:ahLst/>
                <a:cxnLst>
                  <a:cxn ang="0">
                    <a:pos x="0" y="0"/>
                  </a:cxn>
                  <a:cxn ang="0">
                    <a:pos x="0" y="14"/>
                  </a:cxn>
                  <a:cxn ang="0">
                    <a:pos x="54" y="16"/>
                  </a:cxn>
                  <a:cxn ang="0">
                    <a:pos x="54" y="2"/>
                  </a:cxn>
                  <a:cxn ang="0">
                    <a:pos x="0" y="0"/>
                  </a:cxn>
                </a:cxnLst>
                <a:rect l="0" t="0" r="r" b="b"/>
                <a:pathLst>
                  <a:path w="54" h="16">
                    <a:moveTo>
                      <a:pt x="0" y="0"/>
                    </a:moveTo>
                    <a:lnTo>
                      <a:pt x="0" y="14"/>
                    </a:lnTo>
                    <a:lnTo>
                      <a:pt x="54" y="16"/>
                    </a:lnTo>
                    <a:lnTo>
                      <a:pt x="54" y="2"/>
                    </a:lnTo>
                    <a:lnTo>
                      <a:pt x="0" y="0"/>
                    </a:lnTo>
                    <a:close/>
                  </a:path>
                </a:pathLst>
              </a:custGeom>
              <a:solidFill>
                <a:srgbClr val="000000"/>
              </a:solidFill>
              <a:ln w="9525">
                <a:noFill/>
                <a:round/>
                <a:headEnd/>
                <a:tailEnd/>
              </a:ln>
            </p:spPr>
            <p:txBody>
              <a:bodyPr/>
              <a:lstStyle/>
              <a:p>
                <a:endParaRPr lang="en-US"/>
              </a:p>
            </p:txBody>
          </p:sp>
          <p:sp>
            <p:nvSpPr>
              <p:cNvPr id="195699" name="Rectangle 115"/>
              <p:cNvSpPr>
                <a:spLocks noChangeArrowheads="1"/>
              </p:cNvSpPr>
              <p:nvPr/>
            </p:nvSpPr>
            <p:spPr bwMode="auto">
              <a:xfrm>
                <a:off x="1379" y="2712"/>
                <a:ext cx="27" cy="7"/>
              </a:xfrm>
              <a:prstGeom prst="rect">
                <a:avLst/>
              </a:prstGeom>
              <a:solidFill>
                <a:srgbClr val="000000"/>
              </a:solidFill>
              <a:ln w="9525">
                <a:noFill/>
                <a:miter lim="800000"/>
                <a:headEnd/>
                <a:tailEnd/>
              </a:ln>
            </p:spPr>
            <p:txBody>
              <a:bodyPr/>
              <a:lstStyle/>
              <a:p>
                <a:endParaRPr lang="en-US"/>
              </a:p>
            </p:txBody>
          </p:sp>
          <p:sp>
            <p:nvSpPr>
              <p:cNvPr id="195700" name="Rectangle 116"/>
              <p:cNvSpPr>
                <a:spLocks noChangeArrowheads="1"/>
              </p:cNvSpPr>
              <p:nvPr/>
            </p:nvSpPr>
            <p:spPr bwMode="auto">
              <a:xfrm>
                <a:off x="1426" y="2712"/>
                <a:ext cx="27" cy="7"/>
              </a:xfrm>
              <a:prstGeom prst="rect">
                <a:avLst/>
              </a:prstGeom>
              <a:solidFill>
                <a:srgbClr val="000000"/>
              </a:solidFill>
              <a:ln w="9525">
                <a:noFill/>
                <a:miter lim="800000"/>
                <a:headEnd/>
                <a:tailEnd/>
              </a:ln>
            </p:spPr>
            <p:txBody>
              <a:bodyPr/>
              <a:lstStyle/>
              <a:p>
                <a:endParaRPr lang="en-US"/>
              </a:p>
            </p:txBody>
          </p:sp>
          <p:sp>
            <p:nvSpPr>
              <p:cNvPr id="195701" name="Rectangle 117"/>
              <p:cNvSpPr>
                <a:spLocks noChangeArrowheads="1"/>
              </p:cNvSpPr>
              <p:nvPr/>
            </p:nvSpPr>
            <p:spPr bwMode="auto">
              <a:xfrm>
                <a:off x="1473" y="2712"/>
                <a:ext cx="27" cy="7"/>
              </a:xfrm>
              <a:prstGeom prst="rect">
                <a:avLst/>
              </a:prstGeom>
              <a:solidFill>
                <a:srgbClr val="000000"/>
              </a:solidFill>
              <a:ln w="9525">
                <a:noFill/>
                <a:miter lim="800000"/>
                <a:headEnd/>
                <a:tailEnd/>
              </a:ln>
            </p:spPr>
            <p:txBody>
              <a:bodyPr/>
              <a:lstStyle/>
              <a:p>
                <a:endParaRPr lang="en-US"/>
              </a:p>
            </p:txBody>
          </p:sp>
          <p:sp>
            <p:nvSpPr>
              <p:cNvPr id="195702" name="Rectangle 118"/>
              <p:cNvSpPr>
                <a:spLocks noChangeArrowheads="1"/>
              </p:cNvSpPr>
              <p:nvPr/>
            </p:nvSpPr>
            <p:spPr bwMode="auto">
              <a:xfrm>
                <a:off x="1520" y="2712"/>
                <a:ext cx="27" cy="7"/>
              </a:xfrm>
              <a:prstGeom prst="rect">
                <a:avLst/>
              </a:prstGeom>
              <a:solidFill>
                <a:srgbClr val="000000"/>
              </a:solidFill>
              <a:ln w="9525">
                <a:noFill/>
                <a:miter lim="800000"/>
                <a:headEnd/>
                <a:tailEnd/>
              </a:ln>
            </p:spPr>
            <p:txBody>
              <a:bodyPr/>
              <a:lstStyle/>
              <a:p>
                <a:endParaRPr lang="en-US"/>
              </a:p>
            </p:txBody>
          </p:sp>
          <p:sp>
            <p:nvSpPr>
              <p:cNvPr id="195703" name="Rectangle 119"/>
              <p:cNvSpPr>
                <a:spLocks noChangeArrowheads="1"/>
              </p:cNvSpPr>
              <p:nvPr/>
            </p:nvSpPr>
            <p:spPr bwMode="auto">
              <a:xfrm>
                <a:off x="1567" y="2712"/>
                <a:ext cx="27" cy="7"/>
              </a:xfrm>
              <a:prstGeom prst="rect">
                <a:avLst/>
              </a:prstGeom>
              <a:solidFill>
                <a:srgbClr val="000000"/>
              </a:solidFill>
              <a:ln w="9525">
                <a:noFill/>
                <a:miter lim="800000"/>
                <a:headEnd/>
                <a:tailEnd/>
              </a:ln>
            </p:spPr>
            <p:txBody>
              <a:bodyPr/>
              <a:lstStyle/>
              <a:p>
                <a:endParaRPr lang="en-US"/>
              </a:p>
            </p:txBody>
          </p:sp>
          <p:sp>
            <p:nvSpPr>
              <p:cNvPr id="195704" name="Rectangle 120"/>
              <p:cNvSpPr>
                <a:spLocks noChangeArrowheads="1"/>
              </p:cNvSpPr>
              <p:nvPr/>
            </p:nvSpPr>
            <p:spPr bwMode="auto">
              <a:xfrm>
                <a:off x="1614" y="2712"/>
                <a:ext cx="27" cy="7"/>
              </a:xfrm>
              <a:prstGeom prst="rect">
                <a:avLst/>
              </a:prstGeom>
              <a:solidFill>
                <a:srgbClr val="000000"/>
              </a:solidFill>
              <a:ln w="9525">
                <a:noFill/>
                <a:miter lim="800000"/>
                <a:headEnd/>
                <a:tailEnd/>
              </a:ln>
            </p:spPr>
            <p:txBody>
              <a:bodyPr/>
              <a:lstStyle/>
              <a:p>
                <a:endParaRPr lang="en-US"/>
              </a:p>
            </p:txBody>
          </p:sp>
          <p:sp>
            <p:nvSpPr>
              <p:cNvPr id="195705" name="Rectangle 121"/>
              <p:cNvSpPr>
                <a:spLocks noChangeArrowheads="1"/>
              </p:cNvSpPr>
              <p:nvPr/>
            </p:nvSpPr>
            <p:spPr bwMode="auto">
              <a:xfrm>
                <a:off x="1662" y="2712"/>
                <a:ext cx="27" cy="7"/>
              </a:xfrm>
              <a:prstGeom prst="rect">
                <a:avLst/>
              </a:prstGeom>
              <a:solidFill>
                <a:srgbClr val="000000"/>
              </a:solidFill>
              <a:ln w="9525">
                <a:noFill/>
                <a:miter lim="800000"/>
                <a:headEnd/>
                <a:tailEnd/>
              </a:ln>
            </p:spPr>
            <p:txBody>
              <a:bodyPr/>
              <a:lstStyle/>
              <a:p>
                <a:endParaRPr lang="en-US"/>
              </a:p>
            </p:txBody>
          </p:sp>
          <p:sp>
            <p:nvSpPr>
              <p:cNvPr id="195706" name="Rectangle 122"/>
              <p:cNvSpPr>
                <a:spLocks noChangeArrowheads="1"/>
              </p:cNvSpPr>
              <p:nvPr/>
            </p:nvSpPr>
            <p:spPr bwMode="auto">
              <a:xfrm>
                <a:off x="1709" y="2712"/>
                <a:ext cx="27" cy="7"/>
              </a:xfrm>
              <a:prstGeom prst="rect">
                <a:avLst/>
              </a:prstGeom>
              <a:solidFill>
                <a:srgbClr val="000000"/>
              </a:solidFill>
              <a:ln w="9525">
                <a:noFill/>
                <a:miter lim="800000"/>
                <a:headEnd/>
                <a:tailEnd/>
              </a:ln>
            </p:spPr>
            <p:txBody>
              <a:bodyPr/>
              <a:lstStyle/>
              <a:p>
                <a:endParaRPr lang="en-US"/>
              </a:p>
            </p:txBody>
          </p:sp>
          <p:sp>
            <p:nvSpPr>
              <p:cNvPr id="195707" name="Rectangle 123"/>
              <p:cNvSpPr>
                <a:spLocks noChangeArrowheads="1"/>
              </p:cNvSpPr>
              <p:nvPr/>
            </p:nvSpPr>
            <p:spPr bwMode="auto">
              <a:xfrm>
                <a:off x="1756" y="2712"/>
                <a:ext cx="27" cy="7"/>
              </a:xfrm>
              <a:prstGeom prst="rect">
                <a:avLst/>
              </a:prstGeom>
              <a:solidFill>
                <a:srgbClr val="000000"/>
              </a:solidFill>
              <a:ln w="9525">
                <a:noFill/>
                <a:miter lim="800000"/>
                <a:headEnd/>
                <a:tailEnd/>
              </a:ln>
            </p:spPr>
            <p:txBody>
              <a:bodyPr/>
              <a:lstStyle/>
              <a:p>
                <a:endParaRPr lang="en-US"/>
              </a:p>
            </p:txBody>
          </p:sp>
          <p:sp>
            <p:nvSpPr>
              <p:cNvPr id="195708" name="Rectangle 124"/>
              <p:cNvSpPr>
                <a:spLocks noChangeArrowheads="1"/>
              </p:cNvSpPr>
              <p:nvPr/>
            </p:nvSpPr>
            <p:spPr bwMode="auto">
              <a:xfrm>
                <a:off x="1803" y="2712"/>
                <a:ext cx="27" cy="7"/>
              </a:xfrm>
              <a:prstGeom prst="rect">
                <a:avLst/>
              </a:prstGeom>
              <a:solidFill>
                <a:srgbClr val="000000"/>
              </a:solidFill>
              <a:ln w="9525">
                <a:noFill/>
                <a:miter lim="800000"/>
                <a:headEnd/>
                <a:tailEnd/>
              </a:ln>
            </p:spPr>
            <p:txBody>
              <a:bodyPr/>
              <a:lstStyle/>
              <a:p>
                <a:endParaRPr lang="en-US"/>
              </a:p>
            </p:txBody>
          </p:sp>
          <p:sp>
            <p:nvSpPr>
              <p:cNvPr id="195709" name="Rectangle 125"/>
              <p:cNvSpPr>
                <a:spLocks noChangeArrowheads="1"/>
              </p:cNvSpPr>
              <p:nvPr/>
            </p:nvSpPr>
            <p:spPr bwMode="auto">
              <a:xfrm>
                <a:off x="1850" y="2712"/>
                <a:ext cx="27" cy="7"/>
              </a:xfrm>
              <a:prstGeom prst="rect">
                <a:avLst/>
              </a:prstGeom>
              <a:solidFill>
                <a:srgbClr val="000000"/>
              </a:solidFill>
              <a:ln w="9525">
                <a:noFill/>
                <a:miter lim="800000"/>
                <a:headEnd/>
                <a:tailEnd/>
              </a:ln>
            </p:spPr>
            <p:txBody>
              <a:bodyPr/>
              <a:lstStyle/>
              <a:p>
                <a:endParaRPr lang="en-US"/>
              </a:p>
            </p:txBody>
          </p:sp>
          <p:sp>
            <p:nvSpPr>
              <p:cNvPr id="195710" name="Rectangle 126"/>
              <p:cNvSpPr>
                <a:spLocks noChangeArrowheads="1"/>
              </p:cNvSpPr>
              <p:nvPr/>
            </p:nvSpPr>
            <p:spPr bwMode="auto">
              <a:xfrm>
                <a:off x="1897" y="2712"/>
                <a:ext cx="27" cy="7"/>
              </a:xfrm>
              <a:prstGeom prst="rect">
                <a:avLst/>
              </a:prstGeom>
              <a:solidFill>
                <a:srgbClr val="000000"/>
              </a:solidFill>
              <a:ln w="9525">
                <a:noFill/>
                <a:miter lim="800000"/>
                <a:headEnd/>
                <a:tailEnd/>
              </a:ln>
            </p:spPr>
            <p:txBody>
              <a:bodyPr/>
              <a:lstStyle/>
              <a:p>
                <a:endParaRPr lang="en-US"/>
              </a:p>
            </p:txBody>
          </p:sp>
          <p:sp>
            <p:nvSpPr>
              <p:cNvPr id="195711" name="Rectangle 127"/>
              <p:cNvSpPr>
                <a:spLocks noChangeArrowheads="1"/>
              </p:cNvSpPr>
              <p:nvPr/>
            </p:nvSpPr>
            <p:spPr bwMode="auto">
              <a:xfrm>
                <a:off x="1945" y="2712"/>
                <a:ext cx="27" cy="7"/>
              </a:xfrm>
              <a:prstGeom prst="rect">
                <a:avLst/>
              </a:prstGeom>
              <a:solidFill>
                <a:srgbClr val="000000"/>
              </a:solidFill>
              <a:ln w="9525">
                <a:noFill/>
                <a:miter lim="800000"/>
                <a:headEnd/>
                <a:tailEnd/>
              </a:ln>
            </p:spPr>
            <p:txBody>
              <a:bodyPr/>
              <a:lstStyle/>
              <a:p>
                <a:endParaRPr lang="en-US"/>
              </a:p>
            </p:txBody>
          </p:sp>
          <p:sp>
            <p:nvSpPr>
              <p:cNvPr id="195712" name="Rectangle 128"/>
              <p:cNvSpPr>
                <a:spLocks noChangeArrowheads="1"/>
              </p:cNvSpPr>
              <p:nvPr/>
            </p:nvSpPr>
            <p:spPr bwMode="auto">
              <a:xfrm>
                <a:off x="1992" y="2712"/>
                <a:ext cx="27" cy="7"/>
              </a:xfrm>
              <a:prstGeom prst="rect">
                <a:avLst/>
              </a:prstGeom>
              <a:solidFill>
                <a:srgbClr val="000000"/>
              </a:solidFill>
              <a:ln w="9525">
                <a:noFill/>
                <a:miter lim="800000"/>
                <a:headEnd/>
                <a:tailEnd/>
              </a:ln>
            </p:spPr>
            <p:txBody>
              <a:bodyPr/>
              <a:lstStyle/>
              <a:p>
                <a:endParaRPr lang="en-US"/>
              </a:p>
            </p:txBody>
          </p:sp>
          <p:sp>
            <p:nvSpPr>
              <p:cNvPr id="195713" name="Rectangle 129"/>
              <p:cNvSpPr>
                <a:spLocks noChangeArrowheads="1"/>
              </p:cNvSpPr>
              <p:nvPr/>
            </p:nvSpPr>
            <p:spPr bwMode="auto">
              <a:xfrm>
                <a:off x="2039" y="2712"/>
                <a:ext cx="27" cy="7"/>
              </a:xfrm>
              <a:prstGeom prst="rect">
                <a:avLst/>
              </a:prstGeom>
              <a:solidFill>
                <a:srgbClr val="000000"/>
              </a:solidFill>
              <a:ln w="9525">
                <a:noFill/>
                <a:miter lim="800000"/>
                <a:headEnd/>
                <a:tailEnd/>
              </a:ln>
            </p:spPr>
            <p:txBody>
              <a:bodyPr/>
              <a:lstStyle/>
              <a:p>
                <a:endParaRPr lang="en-US"/>
              </a:p>
            </p:txBody>
          </p:sp>
          <p:sp>
            <p:nvSpPr>
              <p:cNvPr id="195714" name="Rectangle 130"/>
              <p:cNvSpPr>
                <a:spLocks noChangeArrowheads="1"/>
              </p:cNvSpPr>
              <p:nvPr/>
            </p:nvSpPr>
            <p:spPr bwMode="auto">
              <a:xfrm>
                <a:off x="2086" y="2712"/>
                <a:ext cx="27" cy="7"/>
              </a:xfrm>
              <a:prstGeom prst="rect">
                <a:avLst/>
              </a:prstGeom>
              <a:solidFill>
                <a:srgbClr val="000000"/>
              </a:solidFill>
              <a:ln w="9525">
                <a:noFill/>
                <a:miter lim="800000"/>
                <a:headEnd/>
                <a:tailEnd/>
              </a:ln>
            </p:spPr>
            <p:txBody>
              <a:bodyPr/>
              <a:lstStyle/>
              <a:p>
                <a:endParaRPr lang="en-US"/>
              </a:p>
            </p:txBody>
          </p:sp>
          <p:sp>
            <p:nvSpPr>
              <p:cNvPr id="195715" name="Rectangle 131"/>
              <p:cNvSpPr>
                <a:spLocks noChangeArrowheads="1"/>
              </p:cNvSpPr>
              <p:nvPr/>
            </p:nvSpPr>
            <p:spPr bwMode="auto">
              <a:xfrm>
                <a:off x="2133" y="2712"/>
                <a:ext cx="27" cy="7"/>
              </a:xfrm>
              <a:prstGeom prst="rect">
                <a:avLst/>
              </a:prstGeom>
              <a:solidFill>
                <a:srgbClr val="000000"/>
              </a:solidFill>
              <a:ln w="9525">
                <a:noFill/>
                <a:miter lim="800000"/>
                <a:headEnd/>
                <a:tailEnd/>
              </a:ln>
            </p:spPr>
            <p:txBody>
              <a:bodyPr/>
              <a:lstStyle/>
              <a:p>
                <a:endParaRPr lang="en-US"/>
              </a:p>
            </p:txBody>
          </p:sp>
          <p:sp>
            <p:nvSpPr>
              <p:cNvPr id="195716" name="Rectangle 132"/>
              <p:cNvSpPr>
                <a:spLocks noChangeArrowheads="1"/>
              </p:cNvSpPr>
              <p:nvPr/>
            </p:nvSpPr>
            <p:spPr bwMode="auto">
              <a:xfrm>
                <a:off x="2180" y="2712"/>
                <a:ext cx="27" cy="7"/>
              </a:xfrm>
              <a:prstGeom prst="rect">
                <a:avLst/>
              </a:prstGeom>
              <a:solidFill>
                <a:srgbClr val="000000"/>
              </a:solidFill>
              <a:ln w="9525">
                <a:noFill/>
                <a:miter lim="800000"/>
                <a:headEnd/>
                <a:tailEnd/>
              </a:ln>
            </p:spPr>
            <p:txBody>
              <a:bodyPr/>
              <a:lstStyle/>
              <a:p>
                <a:endParaRPr lang="en-US"/>
              </a:p>
            </p:txBody>
          </p:sp>
          <p:sp>
            <p:nvSpPr>
              <p:cNvPr id="195717" name="Rectangle 133"/>
              <p:cNvSpPr>
                <a:spLocks noChangeArrowheads="1"/>
              </p:cNvSpPr>
              <p:nvPr/>
            </p:nvSpPr>
            <p:spPr bwMode="auto">
              <a:xfrm>
                <a:off x="2228" y="2712"/>
                <a:ext cx="27" cy="7"/>
              </a:xfrm>
              <a:prstGeom prst="rect">
                <a:avLst/>
              </a:prstGeom>
              <a:solidFill>
                <a:srgbClr val="000000"/>
              </a:solidFill>
              <a:ln w="9525">
                <a:noFill/>
                <a:miter lim="800000"/>
                <a:headEnd/>
                <a:tailEnd/>
              </a:ln>
            </p:spPr>
            <p:txBody>
              <a:bodyPr/>
              <a:lstStyle/>
              <a:p>
                <a:endParaRPr lang="en-US"/>
              </a:p>
            </p:txBody>
          </p:sp>
          <p:sp>
            <p:nvSpPr>
              <p:cNvPr id="195718" name="Rectangle 134"/>
              <p:cNvSpPr>
                <a:spLocks noChangeArrowheads="1"/>
              </p:cNvSpPr>
              <p:nvPr/>
            </p:nvSpPr>
            <p:spPr bwMode="auto">
              <a:xfrm>
                <a:off x="2275" y="2712"/>
                <a:ext cx="27" cy="7"/>
              </a:xfrm>
              <a:prstGeom prst="rect">
                <a:avLst/>
              </a:prstGeom>
              <a:solidFill>
                <a:srgbClr val="000000"/>
              </a:solidFill>
              <a:ln w="9525">
                <a:noFill/>
                <a:miter lim="800000"/>
                <a:headEnd/>
                <a:tailEnd/>
              </a:ln>
            </p:spPr>
            <p:txBody>
              <a:bodyPr/>
              <a:lstStyle/>
              <a:p>
                <a:endParaRPr lang="en-US"/>
              </a:p>
            </p:txBody>
          </p:sp>
          <p:sp>
            <p:nvSpPr>
              <p:cNvPr id="195719" name="Rectangle 135"/>
              <p:cNvSpPr>
                <a:spLocks noChangeArrowheads="1"/>
              </p:cNvSpPr>
              <p:nvPr/>
            </p:nvSpPr>
            <p:spPr bwMode="auto">
              <a:xfrm>
                <a:off x="2322" y="2712"/>
                <a:ext cx="27" cy="7"/>
              </a:xfrm>
              <a:prstGeom prst="rect">
                <a:avLst/>
              </a:prstGeom>
              <a:solidFill>
                <a:srgbClr val="000000"/>
              </a:solidFill>
              <a:ln w="9525">
                <a:noFill/>
                <a:miter lim="800000"/>
                <a:headEnd/>
                <a:tailEnd/>
              </a:ln>
            </p:spPr>
            <p:txBody>
              <a:bodyPr/>
              <a:lstStyle/>
              <a:p>
                <a:endParaRPr lang="en-US"/>
              </a:p>
            </p:txBody>
          </p:sp>
          <p:sp>
            <p:nvSpPr>
              <p:cNvPr id="195720" name="Rectangle 136"/>
              <p:cNvSpPr>
                <a:spLocks noChangeArrowheads="1"/>
              </p:cNvSpPr>
              <p:nvPr/>
            </p:nvSpPr>
            <p:spPr bwMode="auto">
              <a:xfrm>
                <a:off x="2369" y="2713"/>
                <a:ext cx="27" cy="7"/>
              </a:xfrm>
              <a:prstGeom prst="rect">
                <a:avLst/>
              </a:prstGeom>
              <a:solidFill>
                <a:srgbClr val="000000"/>
              </a:solidFill>
              <a:ln w="9525">
                <a:noFill/>
                <a:miter lim="800000"/>
                <a:headEnd/>
                <a:tailEnd/>
              </a:ln>
            </p:spPr>
            <p:txBody>
              <a:bodyPr/>
              <a:lstStyle/>
              <a:p>
                <a:endParaRPr lang="en-US"/>
              </a:p>
            </p:txBody>
          </p:sp>
          <p:sp>
            <p:nvSpPr>
              <p:cNvPr id="195721" name="Rectangle 137"/>
              <p:cNvSpPr>
                <a:spLocks noChangeArrowheads="1"/>
              </p:cNvSpPr>
              <p:nvPr/>
            </p:nvSpPr>
            <p:spPr bwMode="auto">
              <a:xfrm>
                <a:off x="2416" y="2713"/>
                <a:ext cx="27" cy="7"/>
              </a:xfrm>
              <a:prstGeom prst="rect">
                <a:avLst/>
              </a:prstGeom>
              <a:solidFill>
                <a:srgbClr val="000000"/>
              </a:solidFill>
              <a:ln w="9525">
                <a:noFill/>
                <a:miter lim="800000"/>
                <a:headEnd/>
                <a:tailEnd/>
              </a:ln>
            </p:spPr>
            <p:txBody>
              <a:bodyPr/>
              <a:lstStyle/>
              <a:p>
                <a:endParaRPr lang="en-US"/>
              </a:p>
            </p:txBody>
          </p:sp>
          <p:sp>
            <p:nvSpPr>
              <p:cNvPr id="195722" name="Rectangle 138"/>
              <p:cNvSpPr>
                <a:spLocks noChangeArrowheads="1"/>
              </p:cNvSpPr>
              <p:nvPr/>
            </p:nvSpPr>
            <p:spPr bwMode="auto">
              <a:xfrm>
                <a:off x="2463" y="2713"/>
                <a:ext cx="27" cy="7"/>
              </a:xfrm>
              <a:prstGeom prst="rect">
                <a:avLst/>
              </a:prstGeom>
              <a:solidFill>
                <a:srgbClr val="000000"/>
              </a:solidFill>
              <a:ln w="9525">
                <a:noFill/>
                <a:miter lim="800000"/>
                <a:headEnd/>
                <a:tailEnd/>
              </a:ln>
            </p:spPr>
            <p:txBody>
              <a:bodyPr/>
              <a:lstStyle/>
              <a:p>
                <a:endParaRPr lang="en-US"/>
              </a:p>
            </p:txBody>
          </p:sp>
          <p:sp>
            <p:nvSpPr>
              <p:cNvPr id="195723" name="Rectangle 139"/>
              <p:cNvSpPr>
                <a:spLocks noChangeArrowheads="1"/>
              </p:cNvSpPr>
              <p:nvPr/>
            </p:nvSpPr>
            <p:spPr bwMode="auto">
              <a:xfrm>
                <a:off x="2511" y="2713"/>
                <a:ext cx="27" cy="7"/>
              </a:xfrm>
              <a:prstGeom prst="rect">
                <a:avLst/>
              </a:prstGeom>
              <a:solidFill>
                <a:srgbClr val="000000"/>
              </a:solidFill>
              <a:ln w="9525">
                <a:noFill/>
                <a:miter lim="800000"/>
                <a:headEnd/>
                <a:tailEnd/>
              </a:ln>
            </p:spPr>
            <p:txBody>
              <a:bodyPr/>
              <a:lstStyle/>
              <a:p>
                <a:endParaRPr lang="en-US"/>
              </a:p>
            </p:txBody>
          </p:sp>
          <p:sp>
            <p:nvSpPr>
              <p:cNvPr id="195724" name="Rectangle 140"/>
              <p:cNvSpPr>
                <a:spLocks noChangeArrowheads="1"/>
              </p:cNvSpPr>
              <p:nvPr/>
            </p:nvSpPr>
            <p:spPr bwMode="auto">
              <a:xfrm>
                <a:off x="2558" y="2713"/>
                <a:ext cx="27" cy="7"/>
              </a:xfrm>
              <a:prstGeom prst="rect">
                <a:avLst/>
              </a:prstGeom>
              <a:solidFill>
                <a:srgbClr val="000000"/>
              </a:solidFill>
              <a:ln w="9525">
                <a:noFill/>
                <a:miter lim="800000"/>
                <a:headEnd/>
                <a:tailEnd/>
              </a:ln>
            </p:spPr>
            <p:txBody>
              <a:bodyPr/>
              <a:lstStyle/>
              <a:p>
                <a:endParaRPr lang="en-US"/>
              </a:p>
            </p:txBody>
          </p:sp>
          <p:sp>
            <p:nvSpPr>
              <p:cNvPr id="195725" name="Rectangle 141"/>
              <p:cNvSpPr>
                <a:spLocks noChangeArrowheads="1"/>
              </p:cNvSpPr>
              <p:nvPr/>
            </p:nvSpPr>
            <p:spPr bwMode="auto">
              <a:xfrm>
                <a:off x="2605" y="2713"/>
                <a:ext cx="27" cy="7"/>
              </a:xfrm>
              <a:prstGeom prst="rect">
                <a:avLst/>
              </a:prstGeom>
              <a:solidFill>
                <a:srgbClr val="000000"/>
              </a:solidFill>
              <a:ln w="9525">
                <a:noFill/>
                <a:miter lim="800000"/>
                <a:headEnd/>
                <a:tailEnd/>
              </a:ln>
            </p:spPr>
            <p:txBody>
              <a:bodyPr/>
              <a:lstStyle/>
              <a:p>
                <a:endParaRPr lang="en-US"/>
              </a:p>
            </p:txBody>
          </p:sp>
          <p:sp>
            <p:nvSpPr>
              <p:cNvPr id="195726" name="Rectangle 142"/>
              <p:cNvSpPr>
                <a:spLocks noChangeArrowheads="1"/>
              </p:cNvSpPr>
              <p:nvPr/>
            </p:nvSpPr>
            <p:spPr bwMode="auto">
              <a:xfrm>
                <a:off x="2652" y="2713"/>
                <a:ext cx="27" cy="7"/>
              </a:xfrm>
              <a:prstGeom prst="rect">
                <a:avLst/>
              </a:prstGeom>
              <a:solidFill>
                <a:srgbClr val="000000"/>
              </a:solidFill>
              <a:ln w="9525">
                <a:noFill/>
                <a:miter lim="800000"/>
                <a:headEnd/>
                <a:tailEnd/>
              </a:ln>
            </p:spPr>
            <p:txBody>
              <a:bodyPr/>
              <a:lstStyle/>
              <a:p>
                <a:endParaRPr lang="en-US"/>
              </a:p>
            </p:txBody>
          </p:sp>
          <p:sp>
            <p:nvSpPr>
              <p:cNvPr id="195727" name="Rectangle 143"/>
              <p:cNvSpPr>
                <a:spLocks noChangeArrowheads="1"/>
              </p:cNvSpPr>
              <p:nvPr/>
            </p:nvSpPr>
            <p:spPr bwMode="auto">
              <a:xfrm>
                <a:off x="2699" y="2713"/>
                <a:ext cx="27" cy="7"/>
              </a:xfrm>
              <a:prstGeom prst="rect">
                <a:avLst/>
              </a:prstGeom>
              <a:solidFill>
                <a:srgbClr val="000000"/>
              </a:solidFill>
              <a:ln w="9525">
                <a:noFill/>
                <a:miter lim="800000"/>
                <a:headEnd/>
                <a:tailEnd/>
              </a:ln>
            </p:spPr>
            <p:txBody>
              <a:bodyPr/>
              <a:lstStyle/>
              <a:p>
                <a:endParaRPr lang="en-US"/>
              </a:p>
            </p:txBody>
          </p:sp>
          <p:sp>
            <p:nvSpPr>
              <p:cNvPr id="195728" name="Rectangle 144"/>
              <p:cNvSpPr>
                <a:spLocks noChangeArrowheads="1"/>
              </p:cNvSpPr>
              <p:nvPr/>
            </p:nvSpPr>
            <p:spPr bwMode="auto">
              <a:xfrm>
                <a:off x="2746" y="2713"/>
                <a:ext cx="27" cy="7"/>
              </a:xfrm>
              <a:prstGeom prst="rect">
                <a:avLst/>
              </a:prstGeom>
              <a:solidFill>
                <a:srgbClr val="000000"/>
              </a:solidFill>
              <a:ln w="9525">
                <a:noFill/>
                <a:miter lim="800000"/>
                <a:headEnd/>
                <a:tailEnd/>
              </a:ln>
            </p:spPr>
            <p:txBody>
              <a:bodyPr/>
              <a:lstStyle/>
              <a:p>
                <a:endParaRPr lang="en-US"/>
              </a:p>
            </p:txBody>
          </p:sp>
          <p:sp>
            <p:nvSpPr>
              <p:cNvPr id="195729" name="Rectangle 145"/>
              <p:cNvSpPr>
                <a:spLocks noChangeArrowheads="1"/>
              </p:cNvSpPr>
              <p:nvPr/>
            </p:nvSpPr>
            <p:spPr bwMode="auto">
              <a:xfrm>
                <a:off x="2794" y="2713"/>
                <a:ext cx="27" cy="7"/>
              </a:xfrm>
              <a:prstGeom prst="rect">
                <a:avLst/>
              </a:prstGeom>
              <a:solidFill>
                <a:srgbClr val="000000"/>
              </a:solidFill>
              <a:ln w="9525">
                <a:noFill/>
                <a:miter lim="800000"/>
                <a:headEnd/>
                <a:tailEnd/>
              </a:ln>
            </p:spPr>
            <p:txBody>
              <a:bodyPr/>
              <a:lstStyle/>
              <a:p>
                <a:endParaRPr lang="en-US"/>
              </a:p>
            </p:txBody>
          </p:sp>
          <p:sp>
            <p:nvSpPr>
              <p:cNvPr id="195730" name="Rectangle 146"/>
              <p:cNvSpPr>
                <a:spLocks noChangeArrowheads="1"/>
              </p:cNvSpPr>
              <p:nvPr/>
            </p:nvSpPr>
            <p:spPr bwMode="auto">
              <a:xfrm>
                <a:off x="2841" y="2713"/>
                <a:ext cx="27" cy="7"/>
              </a:xfrm>
              <a:prstGeom prst="rect">
                <a:avLst/>
              </a:prstGeom>
              <a:solidFill>
                <a:srgbClr val="000000"/>
              </a:solidFill>
              <a:ln w="9525">
                <a:noFill/>
                <a:miter lim="800000"/>
                <a:headEnd/>
                <a:tailEnd/>
              </a:ln>
            </p:spPr>
            <p:txBody>
              <a:bodyPr/>
              <a:lstStyle/>
              <a:p>
                <a:endParaRPr lang="en-US"/>
              </a:p>
            </p:txBody>
          </p:sp>
          <p:sp>
            <p:nvSpPr>
              <p:cNvPr id="195731" name="Rectangle 147"/>
              <p:cNvSpPr>
                <a:spLocks noChangeArrowheads="1"/>
              </p:cNvSpPr>
              <p:nvPr/>
            </p:nvSpPr>
            <p:spPr bwMode="auto">
              <a:xfrm>
                <a:off x="2888" y="2713"/>
                <a:ext cx="27" cy="7"/>
              </a:xfrm>
              <a:prstGeom prst="rect">
                <a:avLst/>
              </a:prstGeom>
              <a:solidFill>
                <a:srgbClr val="000000"/>
              </a:solidFill>
              <a:ln w="9525">
                <a:noFill/>
                <a:miter lim="800000"/>
                <a:headEnd/>
                <a:tailEnd/>
              </a:ln>
            </p:spPr>
            <p:txBody>
              <a:bodyPr/>
              <a:lstStyle/>
              <a:p>
                <a:endParaRPr lang="en-US"/>
              </a:p>
            </p:txBody>
          </p:sp>
          <p:sp>
            <p:nvSpPr>
              <p:cNvPr id="195732" name="Rectangle 148"/>
              <p:cNvSpPr>
                <a:spLocks noChangeArrowheads="1"/>
              </p:cNvSpPr>
              <p:nvPr/>
            </p:nvSpPr>
            <p:spPr bwMode="auto">
              <a:xfrm>
                <a:off x="2935" y="2713"/>
                <a:ext cx="27" cy="7"/>
              </a:xfrm>
              <a:prstGeom prst="rect">
                <a:avLst/>
              </a:prstGeom>
              <a:solidFill>
                <a:srgbClr val="000000"/>
              </a:solidFill>
              <a:ln w="9525">
                <a:noFill/>
                <a:miter lim="800000"/>
                <a:headEnd/>
                <a:tailEnd/>
              </a:ln>
            </p:spPr>
            <p:txBody>
              <a:bodyPr/>
              <a:lstStyle/>
              <a:p>
                <a:endParaRPr lang="en-US"/>
              </a:p>
            </p:txBody>
          </p:sp>
          <p:sp>
            <p:nvSpPr>
              <p:cNvPr id="195733" name="Rectangle 149"/>
              <p:cNvSpPr>
                <a:spLocks noChangeArrowheads="1"/>
              </p:cNvSpPr>
              <p:nvPr/>
            </p:nvSpPr>
            <p:spPr bwMode="auto">
              <a:xfrm>
                <a:off x="2982" y="2713"/>
                <a:ext cx="27" cy="7"/>
              </a:xfrm>
              <a:prstGeom prst="rect">
                <a:avLst/>
              </a:prstGeom>
              <a:solidFill>
                <a:srgbClr val="000000"/>
              </a:solidFill>
              <a:ln w="9525">
                <a:noFill/>
                <a:miter lim="800000"/>
                <a:headEnd/>
                <a:tailEnd/>
              </a:ln>
            </p:spPr>
            <p:txBody>
              <a:bodyPr/>
              <a:lstStyle/>
              <a:p>
                <a:endParaRPr lang="en-US"/>
              </a:p>
            </p:txBody>
          </p:sp>
          <p:sp>
            <p:nvSpPr>
              <p:cNvPr id="195734" name="Rectangle 150"/>
              <p:cNvSpPr>
                <a:spLocks noChangeArrowheads="1"/>
              </p:cNvSpPr>
              <p:nvPr/>
            </p:nvSpPr>
            <p:spPr bwMode="auto">
              <a:xfrm>
                <a:off x="3029" y="2713"/>
                <a:ext cx="27" cy="7"/>
              </a:xfrm>
              <a:prstGeom prst="rect">
                <a:avLst/>
              </a:prstGeom>
              <a:solidFill>
                <a:srgbClr val="000000"/>
              </a:solidFill>
              <a:ln w="9525">
                <a:noFill/>
                <a:miter lim="800000"/>
                <a:headEnd/>
                <a:tailEnd/>
              </a:ln>
            </p:spPr>
            <p:txBody>
              <a:bodyPr/>
              <a:lstStyle/>
              <a:p>
                <a:endParaRPr lang="en-US"/>
              </a:p>
            </p:txBody>
          </p:sp>
          <p:sp>
            <p:nvSpPr>
              <p:cNvPr id="195735" name="Rectangle 151"/>
              <p:cNvSpPr>
                <a:spLocks noChangeArrowheads="1"/>
              </p:cNvSpPr>
              <p:nvPr/>
            </p:nvSpPr>
            <p:spPr bwMode="auto">
              <a:xfrm>
                <a:off x="3077" y="2713"/>
                <a:ext cx="27" cy="7"/>
              </a:xfrm>
              <a:prstGeom prst="rect">
                <a:avLst/>
              </a:prstGeom>
              <a:solidFill>
                <a:srgbClr val="000000"/>
              </a:solidFill>
              <a:ln w="9525">
                <a:noFill/>
                <a:miter lim="800000"/>
                <a:headEnd/>
                <a:tailEnd/>
              </a:ln>
            </p:spPr>
            <p:txBody>
              <a:bodyPr/>
              <a:lstStyle/>
              <a:p>
                <a:endParaRPr lang="en-US"/>
              </a:p>
            </p:txBody>
          </p:sp>
          <p:sp>
            <p:nvSpPr>
              <p:cNvPr id="195736" name="Rectangle 152"/>
              <p:cNvSpPr>
                <a:spLocks noChangeArrowheads="1"/>
              </p:cNvSpPr>
              <p:nvPr/>
            </p:nvSpPr>
            <p:spPr bwMode="auto">
              <a:xfrm>
                <a:off x="3124" y="2713"/>
                <a:ext cx="27" cy="7"/>
              </a:xfrm>
              <a:prstGeom prst="rect">
                <a:avLst/>
              </a:prstGeom>
              <a:solidFill>
                <a:srgbClr val="000000"/>
              </a:solidFill>
              <a:ln w="9525">
                <a:noFill/>
                <a:miter lim="800000"/>
                <a:headEnd/>
                <a:tailEnd/>
              </a:ln>
            </p:spPr>
            <p:txBody>
              <a:bodyPr/>
              <a:lstStyle/>
              <a:p>
                <a:endParaRPr lang="en-US"/>
              </a:p>
            </p:txBody>
          </p:sp>
          <p:sp>
            <p:nvSpPr>
              <p:cNvPr id="195737" name="Rectangle 153"/>
              <p:cNvSpPr>
                <a:spLocks noChangeArrowheads="1"/>
              </p:cNvSpPr>
              <p:nvPr/>
            </p:nvSpPr>
            <p:spPr bwMode="auto">
              <a:xfrm>
                <a:off x="3171" y="2713"/>
                <a:ext cx="27" cy="7"/>
              </a:xfrm>
              <a:prstGeom prst="rect">
                <a:avLst/>
              </a:prstGeom>
              <a:solidFill>
                <a:srgbClr val="000000"/>
              </a:solidFill>
              <a:ln w="9525">
                <a:noFill/>
                <a:miter lim="800000"/>
                <a:headEnd/>
                <a:tailEnd/>
              </a:ln>
            </p:spPr>
            <p:txBody>
              <a:bodyPr/>
              <a:lstStyle/>
              <a:p>
                <a:endParaRPr lang="en-US"/>
              </a:p>
            </p:txBody>
          </p:sp>
          <p:sp>
            <p:nvSpPr>
              <p:cNvPr id="195738" name="Rectangle 154"/>
              <p:cNvSpPr>
                <a:spLocks noChangeArrowheads="1"/>
              </p:cNvSpPr>
              <p:nvPr/>
            </p:nvSpPr>
            <p:spPr bwMode="auto">
              <a:xfrm>
                <a:off x="3218" y="2713"/>
                <a:ext cx="27" cy="7"/>
              </a:xfrm>
              <a:prstGeom prst="rect">
                <a:avLst/>
              </a:prstGeom>
              <a:solidFill>
                <a:srgbClr val="000000"/>
              </a:solidFill>
              <a:ln w="9525">
                <a:noFill/>
                <a:miter lim="800000"/>
                <a:headEnd/>
                <a:tailEnd/>
              </a:ln>
            </p:spPr>
            <p:txBody>
              <a:bodyPr/>
              <a:lstStyle/>
              <a:p>
                <a:endParaRPr lang="en-US"/>
              </a:p>
            </p:txBody>
          </p:sp>
          <p:sp>
            <p:nvSpPr>
              <p:cNvPr id="195739" name="Rectangle 155"/>
              <p:cNvSpPr>
                <a:spLocks noChangeArrowheads="1"/>
              </p:cNvSpPr>
              <p:nvPr/>
            </p:nvSpPr>
            <p:spPr bwMode="auto">
              <a:xfrm>
                <a:off x="3265" y="2713"/>
                <a:ext cx="27" cy="7"/>
              </a:xfrm>
              <a:prstGeom prst="rect">
                <a:avLst/>
              </a:prstGeom>
              <a:solidFill>
                <a:srgbClr val="000000"/>
              </a:solidFill>
              <a:ln w="9525">
                <a:noFill/>
                <a:miter lim="800000"/>
                <a:headEnd/>
                <a:tailEnd/>
              </a:ln>
            </p:spPr>
            <p:txBody>
              <a:bodyPr/>
              <a:lstStyle/>
              <a:p>
                <a:endParaRPr lang="en-US"/>
              </a:p>
            </p:txBody>
          </p:sp>
          <p:sp>
            <p:nvSpPr>
              <p:cNvPr id="195740" name="Rectangle 156"/>
              <p:cNvSpPr>
                <a:spLocks noChangeArrowheads="1"/>
              </p:cNvSpPr>
              <p:nvPr/>
            </p:nvSpPr>
            <p:spPr bwMode="auto">
              <a:xfrm>
                <a:off x="3312" y="2713"/>
                <a:ext cx="27" cy="7"/>
              </a:xfrm>
              <a:prstGeom prst="rect">
                <a:avLst/>
              </a:prstGeom>
              <a:solidFill>
                <a:srgbClr val="000000"/>
              </a:solidFill>
              <a:ln w="9525">
                <a:noFill/>
                <a:miter lim="800000"/>
                <a:headEnd/>
                <a:tailEnd/>
              </a:ln>
            </p:spPr>
            <p:txBody>
              <a:bodyPr/>
              <a:lstStyle/>
              <a:p>
                <a:endParaRPr lang="en-US"/>
              </a:p>
            </p:txBody>
          </p:sp>
          <p:sp>
            <p:nvSpPr>
              <p:cNvPr id="195741" name="Rectangle 157"/>
              <p:cNvSpPr>
                <a:spLocks noChangeArrowheads="1"/>
              </p:cNvSpPr>
              <p:nvPr/>
            </p:nvSpPr>
            <p:spPr bwMode="auto">
              <a:xfrm>
                <a:off x="3360" y="2714"/>
                <a:ext cx="27" cy="7"/>
              </a:xfrm>
              <a:prstGeom prst="rect">
                <a:avLst/>
              </a:prstGeom>
              <a:solidFill>
                <a:srgbClr val="000000"/>
              </a:solidFill>
              <a:ln w="9525">
                <a:noFill/>
                <a:miter lim="800000"/>
                <a:headEnd/>
                <a:tailEnd/>
              </a:ln>
            </p:spPr>
            <p:txBody>
              <a:bodyPr/>
              <a:lstStyle/>
              <a:p>
                <a:endParaRPr lang="en-US"/>
              </a:p>
            </p:txBody>
          </p:sp>
          <p:sp>
            <p:nvSpPr>
              <p:cNvPr id="195742" name="Rectangle 158"/>
              <p:cNvSpPr>
                <a:spLocks noChangeArrowheads="1"/>
              </p:cNvSpPr>
              <p:nvPr/>
            </p:nvSpPr>
            <p:spPr bwMode="auto">
              <a:xfrm>
                <a:off x="3407" y="2714"/>
                <a:ext cx="27" cy="7"/>
              </a:xfrm>
              <a:prstGeom prst="rect">
                <a:avLst/>
              </a:prstGeom>
              <a:solidFill>
                <a:srgbClr val="000000"/>
              </a:solidFill>
              <a:ln w="9525">
                <a:noFill/>
                <a:miter lim="800000"/>
                <a:headEnd/>
                <a:tailEnd/>
              </a:ln>
            </p:spPr>
            <p:txBody>
              <a:bodyPr/>
              <a:lstStyle/>
              <a:p>
                <a:endParaRPr lang="en-US"/>
              </a:p>
            </p:txBody>
          </p:sp>
          <p:sp>
            <p:nvSpPr>
              <p:cNvPr id="195743" name="Rectangle 159"/>
              <p:cNvSpPr>
                <a:spLocks noChangeArrowheads="1"/>
              </p:cNvSpPr>
              <p:nvPr/>
            </p:nvSpPr>
            <p:spPr bwMode="auto">
              <a:xfrm>
                <a:off x="3454" y="2714"/>
                <a:ext cx="27" cy="7"/>
              </a:xfrm>
              <a:prstGeom prst="rect">
                <a:avLst/>
              </a:prstGeom>
              <a:solidFill>
                <a:srgbClr val="000000"/>
              </a:solidFill>
              <a:ln w="9525">
                <a:noFill/>
                <a:miter lim="800000"/>
                <a:headEnd/>
                <a:tailEnd/>
              </a:ln>
            </p:spPr>
            <p:txBody>
              <a:bodyPr/>
              <a:lstStyle/>
              <a:p>
                <a:endParaRPr lang="en-US"/>
              </a:p>
            </p:txBody>
          </p:sp>
          <p:sp>
            <p:nvSpPr>
              <p:cNvPr id="195744" name="Rectangle 160"/>
              <p:cNvSpPr>
                <a:spLocks noChangeArrowheads="1"/>
              </p:cNvSpPr>
              <p:nvPr/>
            </p:nvSpPr>
            <p:spPr bwMode="auto">
              <a:xfrm>
                <a:off x="3501" y="2714"/>
                <a:ext cx="27" cy="7"/>
              </a:xfrm>
              <a:prstGeom prst="rect">
                <a:avLst/>
              </a:prstGeom>
              <a:solidFill>
                <a:srgbClr val="000000"/>
              </a:solidFill>
              <a:ln w="9525">
                <a:noFill/>
                <a:miter lim="800000"/>
                <a:headEnd/>
                <a:tailEnd/>
              </a:ln>
            </p:spPr>
            <p:txBody>
              <a:bodyPr/>
              <a:lstStyle/>
              <a:p>
                <a:endParaRPr lang="en-US"/>
              </a:p>
            </p:txBody>
          </p:sp>
          <p:sp>
            <p:nvSpPr>
              <p:cNvPr id="195745" name="Rectangle 161"/>
              <p:cNvSpPr>
                <a:spLocks noChangeArrowheads="1"/>
              </p:cNvSpPr>
              <p:nvPr/>
            </p:nvSpPr>
            <p:spPr bwMode="auto">
              <a:xfrm>
                <a:off x="3548" y="2714"/>
                <a:ext cx="27" cy="7"/>
              </a:xfrm>
              <a:prstGeom prst="rect">
                <a:avLst/>
              </a:prstGeom>
              <a:solidFill>
                <a:srgbClr val="000000"/>
              </a:solidFill>
              <a:ln w="9525">
                <a:noFill/>
                <a:miter lim="800000"/>
                <a:headEnd/>
                <a:tailEnd/>
              </a:ln>
            </p:spPr>
            <p:txBody>
              <a:bodyPr/>
              <a:lstStyle/>
              <a:p>
                <a:endParaRPr lang="en-US"/>
              </a:p>
            </p:txBody>
          </p:sp>
          <p:sp>
            <p:nvSpPr>
              <p:cNvPr id="195746" name="Rectangle 162"/>
              <p:cNvSpPr>
                <a:spLocks noChangeArrowheads="1"/>
              </p:cNvSpPr>
              <p:nvPr/>
            </p:nvSpPr>
            <p:spPr bwMode="auto">
              <a:xfrm>
                <a:off x="3595" y="2714"/>
                <a:ext cx="27" cy="7"/>
              </a:xfrm>
              <a:prstGeom prst="rect">
                <a:avLst/>
              </a:prstGeom>
              <a:solidFill>
                <a:srgbClr val="000000"/>
              </a:solidFill>
              <a:ln w="9525">
                <a:noFill/>
                <a:miter lim="800000"/>
                <a:headEnd/>
                <a:tailEnd/>
              </a:ln>
            </p:spPr>
            <p:txBody>
              <a:bodyPr/>
              <a:lstStyle/>
              <a:p>
                <a:endParaRPr lang="en-US"/>
              </a:p>
            </p:txBody>
          </p:sp>
          <p:sp>
            <p:nvSpPr>
              <p:cNvPr id="195747" name="Rectangle 163"/>
              <p:cNvSpPr>
                <a:spLocks noChangeArrowheads="1"/>
              </p:cNvSpPr>
              <p:nvPr/>
            </p:nvSpPr>
            <p:spPr bwMode="auto">
              <a:xfrm>
                <a:off x="3643" y="2714"/>
                <a:ext cx="27" cy="7"/>
              </a:xfrm>
              <a:prstGeom prst="rect">
                <a:avLst/>
              </a:prstGeom>
              <a:solidFill>
                <a:srgbClr val="000000"/>
              </a:solidFill>
              <a:ln w="9525">
                <a:noFill/>
                <a:miter lim="800000"/>
                <a:headEnd/>
                <a:tailEnd/>
              </a:ln>
            </p:spPr>
            <p:txBody>
              <a:bodyPr/>
              <a:lstStyle/>
              <a:p>
                <a:endParaRPr lang="en-US"/>
              </a:p>
            </p:txBody>
          </p:sp>
          <p:sp>
            <p:nvSpPr>
              <p:cNvPr id="195748" name="Rectangle 164"/>
              <p:cNvSpPr>
                <a:spLocks noChangeArrowheads="1"/>
              </p:cNvSpPr>
              <p:nvPr/>
            </p:nvSpPr>
            <p:spPr bwMode="auto">
              <a:xfrm>
                <a:off x="3690" y="2714"/>
                <a:ext cx="27" cy="7"/>
              </a:xfrm>
              <a:prstGeom prst="rect">
                <a:avLst/>
              </a:prstGeom>
              <a:solidFill>
                <a:srgbClr val="000000"/>
              </a:solidFill>
              <a:ln w="9525">
                <a:noFill/>
                <a:miter lim="800000"/>
                <a:headEnd/>
                <a:tailEnd/>
              </a:ln>
            </p:spPr>
            <p:txBody>
              <a:bodyPr/>
              <a:lstStyle/>
              <a:p>
                <a:endParaRPr lang="en-US"/>
              </a:p>
            </p:txBody>
          </p:sp>
          <p:sp>
            <p:nvSpPr>
              <p:cNvPr id="195749" name="Rectangle 165"/>
              <p:cNvSpPr>
                <a:spLocks noChangeArrowheads="1"/>
              </p:cNvSpPr>
              <p:nvPr/>
            </p:nvSpPr>
            <p:spPr bwMode="auto">
              <a:xfrm>
                <a:off x="3737" y="2714"/>
                <a:ext cx="27" cy="7"/>
              </a:xfrm>
              <a:prstGeom prst="rect">
                <a:avLst/>
              </a:prstGeom>
              <a:solidFill>
                <a:srgbClr val="000000"/>
              </a:solidFill>
              <a:ln w="9525">
                <a:noFill/>
                <a:miter lim="800000"/>
                <a:headEnd/>
                <a:tailEnd/>
              </a:ln>
            </p:spPr>
            <p:txBody>
              <a:bodyPr/>
              <a:lstStyle/>
              <a:p>
                <a:endParaRPr lang="en-US"/>
              </a:p>
            </p:txBody>
          </p:sp>
          <p:sp>
            <p:nvSpPr>
              <p:cNvPr id="195750" name="Rectangle 166"/>
              <p:cNvSpPr>
                <a:spLocks noChangeArrowheads="1"/>
              </p:cNvSpPr>
              <p:nvPr/>
            </p:nvSpPr>
            <p:spPr bwMode="auto">
              <a:xfrm>
                <a:off x="3784" y="2714"/>
                <a:ext cx="27" cy="7"/>
              </a:xfrm>
              <a:prstGeom prst="rect">
                <a:avLst/>
              </a:prstGeom>
              <a:solidFill>
                <a:srgbClr val="000000"/>
              </a:solidFill>
              <a:ln w="9525">
                <a:noFill/>
                <a:miter lim="800000"/>
                <a:headEnd/>
                <a:tailEnd/>
              </a:ln>
            </p:spPr>
            <p:txBody>
              <a:bodyPr/>
              <a:lstStyle/>
              <a:p>
                <a:endParaRPr lang="en-US"/>
              </a:p>
            </p:txBody>
          </p:sp>
          <p:sp>
            <p:nvSpPr>
              <p:cNvPr id="195751" name="Rectangle 167"/>
              <p:cNvSpPr>
                <a:spLocks noChangeArrowheads="1"/>
              </p:cNvSpPr>
              <p:nvPr/>
            </p:nvSpPr>
            <p:spPr bwMode="auto">
              <a:xfrm>
                <a:off x="3831" y="2714"/>
                <a:ext cx="27" cy="7"/>
              </a:xfrm>
              <a:prstGeom prst="rect">
                <a:avLst/>
              </a:prstGeom>
              <a:solidFill>
                <a:srgbClr val="000000"/>
              </a:solidFill>
              <a:ln w="9525">
                <a:noFill/>
                <a:miter lim="800000"/>
                <a:headEnd/>
                <a:tailEnd/>
              </a:ln>
            </p:spPr>
            <p:txBody>
              <a:bodyPr/>
              <a:lstStyle/>
              <a:p>
                <a:endParaRPr lang="en-US"/>
              </a:p>
            </p:txBody>
          </p:sp>
          <p:sp>
            <p:nvSpPr>
              <p:cNvPr id="195752" name="Rectangle 168"/>
              <p:cNvSpPr>
                <a:spLocks noChangeArrowheads="1"/>
              </p:cNvSpPr>
              <p:nvPr/>
            </p:nvSpPr>
            <p:spPr bwMode="auto">
              <a:xfrm>
                <a:off x="3878" y="2714"/>
                <a:ext cx="27" cy="7"/>
              </a:xfrm>
              <a:prstGeom prst="rect">
                <a:avLst/>
              </a:prstGeom>
              <a:solidFill>
                <a:srgbClr val="000000"/>
              </a:solidFill>
              <a:ln w="9525">
                <a:noFill/>
                <a:miter lim="800000"/>
                <a:headEnd/>
                <a:tailEnd/>
              </a:ln>
            </p:spPr>
            <p:txBody>
              <a:bodyPr/>
              <a:lstStyle/>
              <a:p>
                <a:endParaRPr lang="en-US"/>
              </a:p>
            </p:txBody>
          </p:sp>
          <p:sp>
            <p:nvSpPr>
              <p:cNvPr id="195753" name="Rectangle 169"/>
              <p:cNvSpPr>
                <a:spLocks noChangeArrowheads="1"/>
              </p:cNvSpPr>
              <p:nvPr/>
            </p:nvSpPr>
            <p:spPr bwMode="auto">
              <a:xfrm>
                <a:off x="3926" y="2714"/>
                <a:ext cx="27" cy="7"/>
              </a:xfrm>
              <a:prstGeom prst="rect">
                <a:avLst/>
              </a:prstGeom>
              <a:solidFill>
                <a:srgbClr val="000000"/>
              </a:solidFill>
              <a:ln w="9525">
                <a:noFill/>
                <a:miter lim="800000"/>
                <a:headEnd/>
                <a:tailEnd/>
              </a:ln>
            </p:spPr>
            <p:txBody>
              <a:bodyPr/>
              <a:lstStyle/>
              <a:p>
                <a:endParaRPr lang="en-US"/>
              </a:p>
            </p:txBody>
          </p:sp>
          <p:sp>
            <p:nvSpPr>
              <p:cNvPr id="195754" name="Rectangle 170"/>
              <p:cNvSpPr>
                <a:spLocks noChangeArrowheads="1"/>
              </p:cNvSpPr>
              <p:nvPr/>
            </p:nvSpPr>
            <p:spPr bwMode="auto">
              <a:xfrm>
                <a:off x="3973" y="2714"/>
                <a:ext cx="27" cy="7"/>
              </a:xfrm>
              <a:prstGeom prst="rect">
                <a:avLst/>
              </a:prstGeom>
              <a:solidFill>
                <a:srgbClr val="000000"/>
              </a:solidFill>
              <a:ln w="9525">
                <a:noFill/>
                <a:miter lim="800000"/>
                <a:headEnd/>
                <a:tailEnd/>
              </a:ln>
            </p:spPr>
            <p:txBody>
              <a:bodyPr/>
              <a:lstStyle/>
              <a:p>
                <a:endParaRPr lang="en-US"/>
              </a:p>
            </p:txBody>
          </p:sp>
          <p:sp>
            <p:nvSpPr>
              <p:cNvPr id="195755" name="Rectangle 171"/>
              <p:cNvSpPr>
                <a:spLocks noChangeArrowheads="1"/>
              </p:cNvSpPr>
              <p:nvPr/>
            </p:nvSpPr>
            <p:spPr bwMode="auto">
              <a:xfrm>
                <a:off x="4020" y="2714"/>
                <a:ext cx="27" cy="7"/>
              </a:xfrm>
              <a:prstGeom prst="rect">
                <a:avLst/>
              </a:prstGeom>
              <a:solidFill>
                <a:srgbClr val="000000"/>
              </a:solidFill>
              <a:ln w="9525">
                <a:noFill/>
                <a:miter lim="800000"/>
                <a:headEnd/>
                <a:tailEnd/>
              </a:ln>
            </p:spPr>
            <p:txBody>
              <a:bodyPr/>
              <a:lstStyle/>
              <a:p>
                <a:endParaRPr lang="en-US"/>
              </a:p>
            </p:txBody>
          </p:sp>
          <p:sp>
            <p:nvSpPr>
              <p:cNvPr id="195756" name="Rectangle 172"/>
              <p:cNvSpPr>
                <a:spLocks noChangeArrowheads="1"/>
              </p:cNvSpPr>
              <p:nvPr/>
            </p:nvSpPr>
            <p:spPr bwMode="auto">
              <a:xfrm>
                <a:off x="4067" y="2714"/>
                <a:ext cx="27" cy="7"/>
              </a:xfrm>
              <a:prstGeom prst="rect">
                <a:avLst/>
              </a:prstGeom>
              <a:solidFill>
                <a:srgbClr val="000000"/>
              </a:solidFill>
              <a:ln w="9525">
                <a:noFill/>
                <a:miter lim="800000"/>
                <a:headEnd/>
                <a:tailEnd/>
              </a:ln>
            </p:spPr>
            <p:txBody>
              <a:bodyPr/>
              <a:lstStyle/>
              <a:p>
                <a:endParaRPr lang="en-US"/>
              </a:p>
            </p:txBody>
          </p:sp>
          <p:sp>
            <p:nvSpPr>
              <p:cNvPr id="195757" name="Rectangle 173"/>
              <p:cNvSpPr>
                <a:spLocks noChangeArrowheads="1"/>
              </p:cNvSpPr>
              <p:nvPr/>
            </p:nvSpPr>
            <p:spPr bwMode="auto">
              <a:xfrm>
                <a:off x="4114" y="2714"/>
                <a:ext cx="27" cy="7"/>
              </a:xfrm>
              <a:prstGeom prst="rect">
                <a:avLst/>
              </a:prstGeom>
              <a:solidFill>
                <a:srgbClr val="000000"/>
              </a:solidFill>
              <a:ln w="9525">
                <a:noFill/>
                <a:miter lim="800000"/>
                <a:headEnd/>
                <a:tailEnd/>
              </a:ln>
            </p:spPr>
            <p:txBody>
              <a:bodyPr/>
              <a:lstStyle/>
              <a:p>
                <a:endParaRPr lang="en-US"/>
              </a:p>
            </p:txBody>
          </p:sp>
          <p:sp>
            <p:nvSpPr>
              <p:cNvPr id="195758" name="Rectangle 174"/>
              <p:cNvSpPr>
                <a:spLocks noChangeArrowheads="1"/>
              </p:cNvSpPr>
              <p:nvPr/>
            </p:nvSpPr>
            <p:spPr bwMode="auto">
              <a:xfrm>
                <a:off x="4161" y="2714"/>
                <a:ext cx="27" cy="7"/>
              </a:xfrm>
              <a:prstGeom prst="rect">
                <a:avLst/>
              </a:prstGeom>
              <a:solidFill>
                <a:srgbClr val="000000"/>
              </a:solidFill>
              <a:ln w="9525">
                <a:noFill/>
                <a:miter lim="800000"/>
                <a:headEnd/>
                <a:tailEnd/>
              </a:ln>
            </p:spPr>
            <p:txBody>
              <a:bodyPr/>
              <a:lstStyle/>
              <a:p>
                <a:endParaRPr lang="en-US"/>
              </a:p>
            </p:txBody>
          </p:sp>
          <p:sp>
            <p:nvSpPr>
              <p:cNvPr id="195759" name="Rectangle 175"/>
              <p:cNvSpPr>
                <a:spLocks noChangeArrowheads="1"/>
              </p:cNvSpPr>
              <p:nvPr/>
            </p:nvSpPr>
            <p:spPr bwMode="auto">
              <a:xfrm>
                <a:off x="4209" y="2714"/>
                <a:ext cx="27" cy="7"/>
              </a:xfrm>
              <a:prstGeom prst="rect">
                <a:avLst/>
              </a:prstGeom>
              <a:solidFill>
                <a:srgbClr val="000000"/>
              </a:solidFill>
              <a:ln w="9525">
                <a:noFill/>
                <a:miter lim="800000"/>
                <a:headEnd/>
                <a:tailEnd/>
              </a:ln>
            </p:spPr>
            <p:txBody>
              <a:bodyPr/>
              <a:lstStyle/>
              <a:p>
                <a:endParaRPr lang="en-US"/>
              </a:p>
            </p:txBody>
          </p:sp>
          <p:sp>
            <p:nvSpPr>
              <p:cNvPr id="195760" name="Rectangle 176"/>
              <p:cNvSpPr>
                <a:spLocks noChangeArrowheads="1"/>
              </p:cNvSpPr>
              <p:nvPr/>
            </p:nvSpPr>
            <p:spPr bwMode="auto">
              <a:xfrm>
                <a:off x="4256" y="2714"/>
                <a:ext cx="27" cy="7"/>
              </a:xfrm>
              <a:prstGeom prst="rect">
                <a:avLst/>
              </a:prstGeom>
              <a:solidFill>
                <a:srgbClr val="000000"/>
              </a:solidFill>
              <a:ln w="9525">
                <a:noFill/>
                <a:miter lim="800000"/>
                <a:headEnd/>
                <a:tailEnd/>
              </a:ln>
            </p:spPr>
            <p:txBody>
              <a:bodyPr/>
              <a:lstStyle/>
              <a:p>
                <a:endParaRPr lang="en-US"/>
              </a:p>
            </p:txBody>
          </p:sp>
          <p:sp>
            <p:nvSpPr>
              <p:cNvPr id="195761" name="Rectangle 177"/>
              <p:cNvSpPr>
                <a:spLocks noChangeArrowheads="1"/>
              </p:cNvSpPr>
              <p:nvPr/>
            </p:nvSpPr>
            <p:spPr bwMode="auto">
              <a:xfrm>
                <a:off x="4303" y="2714"/>
                <a:ext cx="27" cy="7"/>
              </a:xfrm>
              <a:prstGeom prst="rect">
                <a:avLst/>
              </a:prstGeom>
              <a:solidFill>
                <a:srgbClr val="000000"/>
              </a:solidFill>
              <a:ln w="9525">
                <a:noFill/>
                <a:miter lim="800000"/>
                <a:headEnd/>
                <a:tailEnd/>
              </a:ln>
            </p:spPr>
            <p:txBody>
              <a:bodyPr/>
              <a:lstStyle/>
              <a:p>
                <a:endParaRPr lang="en-US"/>
              </a:p>
            </p:txBody>
          </p:sp>
          <p:sp>
            <p:nvSpPr>
              <p:cNvPr id="195762" name="Rectangle 178"/>
              <p:cNvSpPr>
                <a:spLocks noChangeArrowheads="1"/>
              </p:cNvSpPr>
              <p:nvPr/>
            </p:nvSpPr>
            <p:spPr bwMode="auto">
              <a:xfrm>
                <a:off x="4350" y="2715"/>
                <a:ext cx="27" cy="7"/>
              </a:xfrm>
              <a:prstGeom prst="rect">
                <a:avLst/>
              </a:prstGeom>
              <a:solidFill>
                <a:srgbClr val="000000"/>
              </a:solidFill>
              <a:ln w="9525">
                <a:noFill/>
                <a:miter lim="800000"/>
                <a:headEnd/>
                <a:tailEnd/>
              </a:ln>
            </p:spPr>
            <p:txBody>
              <a:bodyPr/>
              <a:lstStyle/>
              <a:p>
                <a:endParaRPr lang="en-US"/>
              </a:p>
            </p:txBody>
          </p:sp>
          <p:sp>
            <p:nvSpPr>
              <p:cNvPr id="195763" name="Rectangle 179"/>
              <p:cNvSpPr>
                <a:spLocks noChangeArrowheads="1"/>
              </p:cNvSpPr>
              <p:nvPr/>
            </p:nvSpPr>
            <p:spPr bwMode="auto">
              <a:xfrm>
                <a:off x="4397" y="2715"/>
                <a:ext cx="27" cy="7"/>
              </a:xfrm>
              <a:prstGeom prst="rect">
                <a:avLst/>
              </a:prstGeom>
              <a:solidFill>
                <a:srgbClr val="000000"/>
              </a:solidFill>
              <a:ln w="9525">
                <a:noFill/>
                <a:miter lim="800000"/>
                <a:headEnd/>
                <a:tailEnd/>
              </a:ln>
            </p:spPr>
            <p:txBody>
              <a:bodyPr/>
              <a:lstStyle/>
              <a:p>
                <a:endParaRPr lang="en-US"/>
              </a:p>
            </p:txBody>
          </p:sp>
          <p:sp>
            <p:nvSpPr>
              <p:cNvPr id="195764" name="Rectangle 180"/>
              <p:cNvSpPr>
                <a:spLocks noChangeArrowheads="1"/>
              </p:cNvSpPr>
              <p:nvPr/>
            </p:nvSpPr>
            <p:spPr bwMode="auto">
              <a:xfrm>
                <a:off x="4444" y="2715"/>
                <a:ext cx="27" cy="7"/>
              </a:xfrm>
              <a:prstGeom prst="rect">
                <a:avLst/>
              </a:prstGeom>
              <a:solidFill>
                <a:srgbClr val="000000"/>
              </a:solidFill>
              <a:ln w="9525">
                <a:noFill/>
                <a:miter lim="800000"/>
                <a:headEnd/>
                <a:tailEnd/>
              </a:ln>
            </p:spPr>
            <p:txBody>
              <a:bodyPr/>
              <a:lstStyle/>
              <a:p>
                <a:endParaRPr lang="en-US"/>
              </a:p>
            </p:txBody>
          </p:sp>
          <p:sp>
            <p:nvSpPr>
              <p:cNvPr id="195765" name="Rectangle 181"/>
              <p:cNvSpPr>
                <a:spLocks noChangeArrowheads="1"/>
              </p:cNvSpPr>
              <p:nvPr/>
            </p:nvSpPr>
            <p:spPr bwMode="auto">
              <a:xfrm>
                <a:off x="4492" y="2715"/>
                <a:ext cx="27" cy="7"/>
              </a:xfrm>
              <a:prstGeom prst="rect">
                <a:avLst/>
              </a:prstGeom>
              <a:solidFill>
                <a:srgbClr val="000000"/>
              </a:solidFill>
              <a:ln w="9525">
                <a:noFill/>
                <a:miter lim="800000"/>
                <a:headEnd/>
                <a:tailEnd/>
              </a:ln>
            </p:spPr>
            <p:txBody>
              <a:bodyPr/>
              <a:lstStyle/>
              <a:p>
                <a:endParaRPr lang="en-US"/>
              </a:p>
            </p:txBody>
          </p:sp>
          <p:sp>
            <p:nvSpPr>
              <p:cNvPr id="195766" name="Rectangle 182"/>
              <p:cNvSpPr>
                <a:spLocks noChangeArrowheads="1"/>
              </p:cNvSpPr>
              <p:nvPr/>
            </p:nvSpPr>
            <p:spPr bwMode="auto">
              <a:xfrm>
                <a:off x="4539" y="2715"/>
                <a:ext cx="27" cy="7"/>
              </a:xfrm>
              <a:prstGeom prst="rect">
                <a:avLst/>
              </a:prstGeom>
              <a:solidFill>
                <a:srgbClr val="000000"/>
              </a:solidFill>
              <a:ln w="9525">
                <a:noFill/>
                <a:miter lim="800000"/>
                <a:headEnd/>
                <a:tailEnd/>
              </a:ln>
            </p:spPr>
            <p:txBody>
              <a:bodyPr/>
              <a:lstStyle/>
              <a:p>
                <a:endParaRPr lang="en-US"/>
              </a:p>
            </p:txBody>
          </p:sp>
          <p:sp>
            <p:nvSpPr>
              <p:cNvPr id="195767" name="Rectangle 183"/>
              <p:cNvSpPr>
                <a:spLocks noChangeArrowheads="1"/>
              </p:cNvSpPr>
              <p:nvPr/>
            </p:nvSpPr>
            <p:spPr bwMode="auto">
              <a:xfrm>
                <a:off x="4586" y="2715"/>
                <a:ext cx="27" cy="7"/>
              </a:xfrm>
              <a:prstGeom prst="rect">
                <a:avLst/>
              </a:prstGeom>
              <a:solidFill>
                <a:srgbClr val="000000"/>
              </a:solidFill>
              <a:ln w="9525">
                <a:noFill/>
                <a:miter lim="800000"/>
                <a:headEnd/>
                <a:tailEnd/>
              </a:ln>
            </p:spPr>
            <p:txBody>
              <a:bodyPr/>
              <a:lstStyle/>
              <a:p>
                <a:endParaRPr lang="en-US"/>
              </a:p>
            </p:txBody>
          </p:sp>
          <p:sp>
            <p:nvSpPr>
              <p:cNvPr id="195768" name="Rectangle 184"/>
              <p:cNvSpPr>
                <a:spLocks noChangeArrowheads="1"/>
              </p:cNvSpPr>
              <p:nvPr/>
            </p:nvSpPr>
            <p:spPr bwMode="auto">
              <a:xfrm>
                <a:off x="4633" y="2715"/>
                <a:ext cx="27" cy="7"/>
              </a:xfrm>
              <a:prstGeom prst="rect">
                <a:avLst/>
              </a:prstGeom>
              <a:solidFill>
                <a:srgbClr val="000000"/>
              </a:solidFill>
              <a:ln w="9525">
                <a:noFill/>
                <a:miter lim="800000"/>
                <a:headEnd/>
                <a:tailEnd/>
              </a:ln>
            </p:spPr>
            <p:txBody>
              <a:bodyPr/>
              <a:lstStyle/>
              <a:p>
                <a:endParaRPr lang="en-US"/>
              </a:p>
            </p:txBody>
          </p:sp>
          <p:sp>
            <p:nvSpPr>
              <p:cNvPr id="195769" name="Rectangle 185"/>
              <p:cNvSpPr>
                <a:spLocks noChangeArrowheads="1"/>
              </p:cNvSpPr>
              <p:nvPr/>
            </p:nvSpPr>
            <p:spPr bwMode="auto">
              <a:xfrm>
                <a:off x="4680" y="2715"/>
                <a:ext cx="27" cy="7"/>
              </a:xfrm>
              <a:prstGeom prst="rect">
                <a:avLst/>
              </a:prstGeom>
              <a:solidFill>
                <a:srgbClr val="000000"/>
              </a:solidFill>
              <a:ln w="9525">
                <a:noFill/>
                <a:miter lim="800000"/>
                <a:headEnd/>
                <a:tailEnd/>
              </a:ln>
            </p:spPr>
            <p:txBody>
              <a:bodyPr/>
              <a:lstStyle/>
              <a:p>
                <a:endParaRPr lang="en-US"/>
              </a:p>
            </p:txBody>
          </p:sp>
          <p:sp>
            <p:nvSpPr>
              <p:cNvPr id="195770" name="Rectangle 186"/>
              <p:cNvSpPr>
                <a:spLocks noChangeArrowheads="1"/>
              </p:cNvSpPr>
              <p:nvPr/>
            </p:nvSpPr>
            <p:spPr bwMode="auto">
              <a:xfrm>
                <a:off x="4727" y="2715"/>
                <a:ext cx="27" cy="7"/>
              </a:xfrm>
              <a:prstGeom prst="rect">
                <a:avLst/>
              </a:prstGeom>
              <a:solidFill>
                <a:srgbClr val="000000"/>
              </a:solidFill>
              <a:ln w="9525">
                <a:noFill/>
                <a:miter lim="800000"/>
                <a:headEnd/>
                <a:tailEnd/>
              </a:ln>
            </p:spPr>
            <p:txBody>
              <a:bodyPr/>
              <a:lstStyle/>
              <a:p>
                <a:endParaRPr lang="en-US"/>
              </a:p>
            </p:txBody>
          </p:sp>
          <p:sp>
            <p:nvSpPr>
              <p:cNvPr id="195771" name="Rectangle 187"/>
              <p:cNvSpPr>
                <a:spLocks noChangeArrowheads="1"/>
              </p:cNvSpPr>
              <p:nvPr/>
            </p:nvSpPr>
            <p:spPr bwMode="auto">
              <a:xfrm>
                <a:off x="4775" y="2715"/>
                <a:ext cx="27" cy="7"/>
              </a:xfrm>
              <a:prstGeom prst="rect">
                <a:avLst/>
              </a:prstGeom>
              <a:solidFill>
                <a:srgbClr val="000000"/>
              </a:solidFill>
              <a:ln w="9525">
                <a:noFill/>
                <a:miter lim="800000"/>
                <a:headEnd/>
                <a:tailEnd/>
              </a:ln>
            </p:spPr>
            <p:txBody>
              <a:bodyPr/>
              <a:lstStyle/>
              <a:p>
                <a:endParaRPr lang="en-US"/>
              </a:p>
            </p:txBody>
          </p:sp>
          <p:sp>
            <p:nvSpPr>
              <p:cNvPr id="195772" name="Rectangle 188"/>
              <p:cNvSpPr>
                <a:spLocks noChangeArrowheads="1"/>
              </p:cNvSpPr>
              <p:nvPr/>
            </p:nvSpPr>
            <p:spPr bwMode="auto">
              <a:xfrm>
                <a:off x="4822" y="2715"/>
                <a:ext cx="17" cy="7"/>
              </a:xfrm>
              <a:prstGeom prst="rect">
                <a:avLst/>
              </a:prstGeom>
              <a:solidFill>
                <a:srgbClr val="000000"/>
              </a:solidFill>
              <a:ln w="9525">
                <a:noFill/>
                <a:miter lim="800000"/>
                <a:headEnd/>
                <a:tailEnd/>
              </a:ln>
            </p:spPr>
            <p:txBody>
              <a:bodyPr/>
              <a:lstStyle/>
              <a:p>
                <a:endParaRPr lang="en-US"/>
              </a:p>
            </p:txBody>
          </p:sp>
        </p:grpSp>
        <p:grpSp>
          <p:nvGrpSpPr>
            <p:cNvPr id="4" name="Group 275"/>
            <p:cNvGrpSpPr>
              <a:grpSpLocks/>
            </p:cNvGrpSpPr>
            <p:nvPr/>
          </p:nvGrpSpPr>
          <p:grpSpPr bwMode="auto">
            <a:xfrm>
              <a:off x="665897" y="4444517"/>
              <a:ext cx="7642585" cy="13198"/>
              <a:chOff x="860" y="2848"/>
              <a:chExt cx="3979" cy="7"/>
            </a:xfrm>
          </p:grpSpPr>
          <p:sp>
            <p:nvSpPr>
              <p:cNvPr id="195774" name="Rectangle 190"/>
              <p:cNvSpPr>
                <a:spLocks noChangeArrowheads="1"/>
              </p:cNvSpPr>
              <p:nvPr/>
            </p:nvSpPr>
            <p:spPr bwMode="auto">
              <a:xfrm>
                <a:off x="860" y="2848"/>
                <a:ext cx="27" cy="6"/>
              </a:xfrm>
              <a:prstGeom prst="rect">
                <a:avLst/>
              </a:prstGeom>
              <a:solidFill>
                <a:srgbClr val="000000"/>
              </a:solidFill>
              <a:ln w="9525">
                <a:noFill/>
                <a:miter lim="800000"/>
                <a:headEnd/>
                <a:tailEnd/>
              </a:ln>
            </p:spPr>
            <p:txBody>
              <a:bodyPr/>
              <a:lstStyle/>
              <a:p>
                <a:endParaRPr lang="en-US"/>
              </a:p>
            </p:txBody>
          </p:sp>
          <p:sp>
            <p:nvSpPr>
              <p:cNvPr id="195775" name="Rectangle 191"/>
              <p:cNvSpPr>
                <a:spLocks noChangeArrowheads="1"/>
              </p:cNvSpPr>
              <p:nvPr/>
            </p:nvSpPr>
            <p:spPr bwMode="auto">
              <a:xfrm>
                <a:off x="907" y="2848"/>
                <a:ext cx="27" cy="6"/>
              </a:xfrm>
              <a:prstGeom prst="rect">
                <a:avLst/>
              </a:prstGeom>
              <a:solidFill>
                <a:srgbClr val="000000"/>
              </a:solidFill>
              <a:ln w="9525">
                <a:noFill/>
                <a:miter lim="800000"/>
                <a:headEnd/>
                <a:tailEnd/>
              </a:ln>
            </p:spPr>
            <p:txBody>
              <a:bodyPr/>
              <a:lstStyle/>
              <a:p>
                <a:endParaRPr lang="en-US"/>
              </a:p>
            </p:txBody>
          </p:sp>
          <p:sp>
            <p:nvSpPr>
              <p:cNvPr id="195776" name="Rectangle 192"/>
              <p:cNvSpPr>
                <a:spLocks noChangeArrowheads="1"/>
              </p:cNvSpPr>
              <p:nvPr/>
            </p:nvSpPr>
            <p:spPr bwMode="auto">
              <a:xfrm>
                <a:off x="954" y="2848"/>
                <a:ext cx="27" cy="6"/>
              </a:xfrm>
              <a:prstGeom prst="rect">
                <a:avLst/>
              </a:prstGeom>
              <a:solidFill>
                <a:srgbClr val="000000"/>
              </a:solidFill>
              <a:ln w="9525">
                <a:noFill/>
                <a:miter lim="800000"/>
                <a:headEnd/>
                <a:tailEnd/>
              </a:ln>
            </p:spPr>
            <p:txBody>
              <a:bodyPr/>
              <a:lstStyle/>
              <a:p>
                <a:endParaRPr lang="en-US"/>
              </a:p>
            </p:txBody>
          </p:sp>
          <p:sp>
            <p:nvSpPr>
              <p:cNvPr id="195777" name="Rectangle 193"/>
              <p:cNvSpPr>
                <a:spLocks noChangeArrowheads="1"/>
              </p:cNvSpPr>
              <p:nvPr/>
            </p:nvSpPr>
            <p:spPr bwMode="auto">
              <a:xfrm>
                <a:off x="1001" y="2848"/>
                <a:ext cx="27" cy="6"/>
              </a:xfrm>
              <a:prstGeom prst="rect">
                <a:avLst/>
              </a:prstGeom>
              <a:solidFill>
                <a:srgbClr val="000000"/>
              </a:solidFill>
              <a:ln w="9525">
                <a:noFill/>
                <a:miter lim="800000"/>
                <a:headEnd/>
                <a:tailEnd/>
              </a:ln>
            </p:spPr>
            <p:txBody>
              <a:bodyPr/>
              <a:lstStyle/>
              <a:p>
                <a:endParaRPr lang="en-US"/>
              </a:p>
            </p:txBody>
          </p:sp>
          <p:sp>
            <p:nvSpPr>
              <p:cNvPr id="195778" name="Rectangle 194"/>
              <p:cNvSpPr>
                <a:spLocks noChangeArrowheads="1"/>
              </p:cNvSpPr>
              <p:nvPr/>
            </p:nvSpPr>
            <p:spPr bwMode="auto">
              <a:xfrm>
                <a:off x="1048" y="2848"/>
                <a:ext cx="27" cy="6"/>
              </a:xfrm>
              <a:prstGeom prst="rect">
                <a:avLst/>
              </a:prstGeom>
              <a:solidFill>
                <a:srgbClr val="000000"/>
              </a:solidFill>
              <a:ln w="9525">
                <a:noFill/>
                <a:miter lim="800000"/>
                <a:headEnd/>
                <a:tailEnd/>
              </a:ln>
            </p:spPr>
            <p:txBody>
              <a:bodyPr/>
              <a:lstStyle/>
              <a:p>
                <a:endParaRPr lang="en-US"/>
              </a:p>
            </p:txBody>
          </p:sp>
          <p:sp>
            <p:nvSpPr>
              <p:cNvPr id="195779" name="Rectangle 195"/>
              <p:cNvSpPr>
                <a:spLocks noChangeArrowheads="1"/>
              </p:cNvSpPr>
              <p:nvPr/>
            </p:nvSpPr>
            <p:spPr bwMode="auto">
              <a:xfrm>
                <a:off x="1096" y="2848"/>
                <a:ext cx="27" cy="6"/>
              </a:xfrm>
              <a:prstGeom prst="rect">
                <a:avLst/>
              </a:prstGeom>
              <a:solidFill>
                <a:srgbClr val="000000"/>
              </a:solidFill>
              <a:ln w="9525">
                <a:noFill/>
                <a:miter lim="800000"/>
                <a:headEnd/>
                <a:tailEnd/>
              </a:ln>
            </p:spPr>
            <p:txBody>
              <a:bodyPr/>
              <a:lstStyle/>
              <a:p>
                <a:endParaRPr lang="en-US"/>
              </a:p>
            </p:txBody>
          </p:sp>
          <p:sp>
            <p:nvSpPr>
              <p:cNvPr id="195780" name="Rectangle 196"/>
              <p:cNvSpPr>
                <a:spLocks noChangeArrowheads="1"/>
              </p:cNvSpPr>
              <p:nvPr/>
            </p:nvSpPr>
            <p:spPr bwMode="auto">
              <a:xfrm>
                <a:off x="1143" y="2848"/>
                <a:ext cx="27" cy="6"/>
              </a:xfrm>
              <a:prstGeom prst="rect">
                <a:avLst/>
              </a:prstGeom>
              <a:solidFill>
                <a:srgbClr val="000000"/>
              </a:solidFill>
              <a:ln w="9525">
                <a:noFill/>
                <a:miter lim="800000"/>
                <a:headEnd/>
                <a:tailEnd/>
              </a:ln>
            </p:spPr>
            <p:txBody>
              <a:bodyPr/>
              <a:lstStyle/>
              <a:p>
                <a:endParaRPr lang="en-US"/>
              </a:p>
            </p:txBody>
          </p:sp>
          <p:sp>
            <p:nvSpPr>
              <p:cNvPr id="195781" name="Rectangle 197"/>
              <p:cNvSpPr>
                <a:spLocks noChangeArrowheads="1"/>
              </p:cNvSpPr>
              <p:nvPr/>
            </p:nvSpPr>
            <p:spPr bwMode="auto">
              <a:xfrm>
                <a:off x="1190" y="2848"/>
                <a:ext cx="27" cy="6"/>
              </a:xfrm>
              <a:prstGeom prst="rect">
                <a:avLst/>
              </a:prstGeom>
              <a:solidFill>
                <a:srgbClr val="000000"/>
              </a:solidFill>
              <a:ln w="9525">
                <a:noFill/>
                <a:miter lim="800000"/>
                <a:headEnd/>
                <a:tailEnd/>
              </a:ln>
            </p:spPr>
            <p:txBody>
              <a:bodyPr/>
              <a:lstStyle/>
              <a:p>
                <a:endParaRPr lang="en-US"/>
              </a:p>
            </p:txBody>
          </p:sp>
          <p:sp>
            <p:nvSpPr>
              <p:cNvPr id="195782" name="Rectangle 198"/>
              <p:cNvSpPr>
                <a:spLocks noChangeArrowheads="1"/>
              </p:cNvSpPr>
              <p:nvPr/>
            </p:nvSpPr>
            <p:spPr bwMode="auto">
              <a:xfrm>
                <a:off x="1237" y="2848"/>
                <a:ext cx="27" cy="6"/>
              </a:xfrm>
              <a:prstGeom prst="rect">
                <a:avLst/>
              </a:prstGeom>
              <a:solidFill>
                <a:srgbClr val="000000"/>
              </a:solidFill>
              <a:ln w="9525">
                <a:noFill/>
                <a:miter lim="800000"/>
                <a:headEnd/>
                <a:tailEnd/>
              </a:ln>
            </p:spPr>
            <p:txBody>
              <a:bodyPr/>
              <a:lstStyle/>
              <a:p>
                <a:endParaRPr lang="en-US"/>
              </a:p>
            </p:txBody>
          </p:sp>
          <p:sp>
            <p:nvSpPr>
              <p:cNvPr id="195783" name="Rectangle 199"/>
              <p:cNvSpPr>
                <a:spLocks noChangeArrowheads="1"/>
              </p:cNvSpPr>
              <p:nvPr/>
            </p:nvSpPr>
            <p:spPr bwMode="auto">
              <a:xfrm>
                <a:off x="1284" y="2848"/>
                <a:ext cx="27" cy="6"/>
              </a:xfrm>
              <a:prstGeom prst="rect">
                <a:avLst/>
              </a:prstGeom>
              <a:solidFill>
                <a:srgbClr val="000000"/>
              </a:solidFill>
              <a:ln w="9525">
                <a:noFill/>
                <a:miter lim="800000"/>
                <a:headEnd/>
                <a:tailEnd/>
              </a:ln>
            </p:spPr>
            <p:txBody>
              <a:bodyPr/>
              <a:lstStyle/>
              <a:p>
                <a:endParaRPr lang="en-US"/>
              </a:p>
            </p:txBody>
          </p:sp>
          <p:sp>
            <p:nvSpPr>
              <p:cNvPr id="195784" name="Rectangle 200"/>
              <p:cNvSpPr>
                <a:spLocks noChangeArrowheads="1"/>
              </p:cNvSpPr>
              <p:nvPr/>
            </p:nvSpPr>
            <p:spPr bwMode="auto">
              <a:xfrm>
                <a:off x="1331" y="2848"/>
                <a:ext cx="27" cy="6"/>
              </a:xfrm>
              <a:prstGeom prst="rect">
                <a:avLst/>
              </a:prstGeom>
              <a:solidFill>
                <a:srgbClr val="000000"/>
              </a:solidFill>
              <a:ln w="9525">
                <a:noFill/>
                <a:miter lim="800000"/>
                <a:headEnd/>
                <a:tailEnd/>
              </a:ln>
            </p:spPr>
            <p:txBody>
              <a:bodyPr/>
              <a:lstStyle/>
              <a:p>
                <a:endParaRPr lang="en-US"/>
              </a:p>
            </p:txBody>
          </p:sp>
          <p:sp>
            <p:nvSpPr>
              <p:cNvPr id="195785" name="Rectangle 201"/>
              <p:cNvSpPr>
                <a:spLocks noChangeArrowheads="1"/>
              </p:cNvSpPr>
              <p:nvPr/>
            </p:nvSpPr>
            <p:spPr bwMode="auto">
              <a:xfrm>
                <a:off x="1379" y="2848"/>
                <a:ext cx="27" cy="6"/>
              </a:xfrm>
              <a:prstGeom prst="rect">
                <a:avLst/>
              </a:prstGeom>
              <a:solidFill>
                <a:srgbClr val="000000"/>
              </a:solidFill>
              <a:ln w="9525">
                <a:noFill/>
                <a:miter lim="800000"/>
                <a:headEnd/>
                <a:tailEnd/>
              </a:ln>
            </p:spPr>
            <p:txBody>
              <a:bodyPr/>
              <a:lstStyle/>
              <a:p>
                <a:endParaRPr lang="en-US"/>
              </a:p>
            </p:txBody>
          </p:sp>
          <p:sp>
            <p:nvSpPr>
              <p:cNvPr id="195786" name="Rectangle 202"/>
              <p:cNvSpPr>
                <a:spLocks noChangeArrowheads="1"/>
              </p:cNvSpPr>
              <p:nvPr/>
            </p:nvSpPr>
            <p:spPr bwMode="auto">
              <a:xfrm>
                <a:off x="1426" y="2848"/>
                <a:ext cx="27" cy="6"/>
              </a:xfrm>
              <a:prstGeom prst="rect">
                <a:avLst/>
              </a:prstGeom>
              <a:solidFill>
                <a:srgbClr val="000000"/>
              </a:solidFill>
              <a:ln w="9525">
                <a:noFill/>
                <a:miter lim="800000"/>
                <a:headEnd/>
                <a:tailEnd/>
              </a:ln>
            </p:spPr>
            <p:txBody>
              <a:bodyPr/>
              <a:lstStyle/>
              <a:p>
                <a:endParaRPr lang="en-US"/>
              </a:p>
            </p:txBody>
          </p:sp>
          <p:sp>
            <p:nvSpPr>
              <p:cNvPr id="195787" name="Rectangle 203"/>
              <p:cNvSpPr>
                <a:spLocks noChangeArrowheads="1"/>
              </p:cNvSpPr>
              <p:nvPr/>
            </p:nvSpPr>
            <p:spPr bwMode="auto">
              <a:xfrm>
                <a:off x="1473" y="2848"/>
                <a:ext cx="27" cy="6"/>
              </a:xfrm>
              <a:prstGeom prst="rect">
                <a:avLst/>
              </a:prstGeom>
              <a:solidFill>
                <a:srgbClr val="000000"/>
              </a:solidFill>
              <a:ln w="9525">
                <a:noFill/>
                <a:miter lim="800000"/>
                <a:headEnd/>
                <a:tailEnd/>
              </a:ln>
            </p:spPr>
            <p:txBody>
              <a:bodyPr/>
              <a:lstStyle/>
              <a:p>
                <a:endParaRPr lang="en-US"/>
              </a:p>
            </p:txBody>
          </p:sp>
          <p:sp>
            <p:nvSpPr>
              <p:cNvPr id="195788" name="Rectangle 204"/>
              <p:cNvSpPr>
                <a:spLocks noChangeArrowheads="1"/>
              </p:cNvSpPr>
              <p:nvPr/>
            </p:nvSpPr>
            <p:spPr bwMode="auto">
              <a:xfrm>
                <a:off x="1520" y="2848"/>
                <a:ext cx="27" cy="6"/>
              </a:xfrm>
              <a:prstGeom prst="rect">
                <a:avLst/>
              </a:prstGeom>
              <a:solidFill>
                <a:srgbClr val="000000"/>
              </a:solidFill>
              <a:ln w="9525">
                <a:noFill/>
                <a:miter lim="800000"/>
                <a:headEnd/>
                <a:tailEnd/>
              </a:ln>
            </p:spPr>
            <p:txBody>
              <a:bodyPr/>
              <a:lstStyle/>
              <a:p>
                <a:endParaRPr lang="en-US"/>
              </a:p>
            </p:txBody>
          </p:sp>
          <p:sp>
            <p:nvSpPr>
              <p:cNvPr id="195789" name="Rectangle 205"/>
              <p:cNvSpPr>
                <a:spLocks noChangeArrowheads="1"/>
              </p:cNvSpPr>
              <p:nvPr/>
            </p:nvSpPr>
            <p:spPr bwMode="auto">
              <a:xfrm>
                <a:off x="1567" y="2848"/>
                <a:ext cx="27" cy="6"/>
              </a:xfrm>
              <a:prstGeom prst="rect">
                <a:avLst/>
              </a:prstGeom>
              <a:solidFill>
                <a:srgbClr val="000000"/>
              </a:solidFill>
              <a:ln w="9525">
                <a:noFill/>
                <a:miter lim="800000"/>
                <a:headEnd/>
                <a:tailEnd/>
              </a:ln>
            </p:spPr>
            <p:txBody>
              <a:bodyPr/>
              <a:lstStyle/>
              <a:p>
                <a:endParaRPr lang="en-US"/>
              </a:p>
            </p:txBody>
          </p:sp>
          <p:sp>
            <p:nvSpPr>
              <p:cNvPr id="195790" name="Rectangle 206"/>
              <p:cNvSpPr>
                <a:spLocks noChangeArrowheads="1"/>
              </p:cNvSpPr>
              <p:nvPr/>
            </p:nvSpPr>
            <p:spPr bwMode="auto">
              <a:xfrm>
                <a:off x="1614" y="2848"/>
                <a:ext cx="27" cy="6"/>
              </a:xfrm>
              <a:prstGeom prst="rect">
                <a:avLst/>
              </a:prstGeom>
              <a:solidFill>
                <a:srgbClr val="000000"/>
              </a:solidFill>
              <a:ln w="9525">
                <a:noFill/>
                <a:miter lim="800000"/>
                <a:headEnd/>
                <a:tailEnd/>
              </a:ln>
            </p:spPr>
            <p:txBody>
              <a:bodyPr/>
              <a:lstStyle/>
              <a:p>
                <a:endParaRPr lang="en-US"/>
              </a:p>
            </p:txBody>
          </p:sp>
          <p:sp>
            <p:nvSpPr>
              <p:cNvPr id="195791" name="Rectangle 207"/>
              <p:cNvSpPr>
                <a:spLocks noChangeArrowheads="1"/>
              </p:cNvSpPr>
              <p:nvPr/>
            </p:nvSpPr>
            <p:spPr bwMode="auto">
              <a:xfrm>
                <a:off x="1662" y="2848"/>
                <a:ext cx="27" cy="6"/>
              </a:xfrm>
              <a:prstGeom prst="rect">
                <a:avLst/>
              </a:prstGeom>
              <a:solidFill>
                <a:srgbClr val="000000"/>
              </a:solidFill>
              <a:ln w="9525">
                <a:noFill/>
                <a:miter lim="800000"/>
                <a:headEnd/>
                <a:tailEnd/>
              </a:ln>
            </p:spPr>
            <p:txBody>
              <a:bodyPr/>
              <a:lstStyle/>
              <a:p>
                <a:endParaRPr lang="en-US"/>
              </a:p>
            </p:txBody>
          </p:sp>
          <p:sp>
            <p:nvSpPr>
              <p:cNvPr id="195792" name="Rectangle 208"/>
              <p:cNvSpPr>
                <a:spLocks noChangeArrowheads="1"/>
              </p:cNvSpPr>
              <p:nvPr/>
            </p:nvSpPr>
            <p:spPr bwMode="auto">
              <a:xfrm>
                <a:off x="1709" y="2848"/>
                <a:ext cx="27" cy="6"/>
              </a:xfrm>
              <a:prstGeom prst="rect">
                <a:avLst/>
              </a:prstGeom>
              <a:solidFill>
                <a:srgbClr val="000000"/>
              </a:solidFill>
              <a:ln w="9525">
                <a:noFill/>
                <a:miter lim="800000"/>
                <a:headEnd/>
                <a:tailEnd/>
              </a:ln>
            </p:spPr>
            <p:txBody>
              <a:bodyPr/>
              <a:lstStyle/>
              <a:p>
                <a:endParaRPr lang="en-US"/>
              </a:p>
            </p:txBody>
          </p:sp>
          <p:sp>
            <p:nvSpPr>
              <p:cNvPr id="195793" name="Rectangle 209"/>
              <p:cNvSpPr>
                <a:spLocks noChangeArrowheads="1"/>
              </p:cNvSpPr>
              <p:nvPr/>
            </p:nvSpPr>
            <p:spPr bwMode="auto">
              <a:xfrm>
                <a:off x="1756" y="2848"/>
                <a:ext cx="27" cy="6"/>
              </a:xfrm>
              <a:prstGeom prst="rect">
                <a:avLst/>
              </a:prstGeom>
              <a:solidFill>
                <a:srgbClr val="000000"/>
              </a:solidFill>
              <a:ln w="9525">
                <a:noFill/>
                <a:miter lim="800000"/>
                <a:headEnd/>
                <a:tailEnd/>
              </a:ln>
            </p:spPr>
            <p:txBody>
              <a:bodyPr/>
              <a:lstStyle/>
              <a:p>
                <a:endParaRPr lang="en-US"/>
              </a:p>
            </p:txBody>
          </p:sp>
          <p:sp>
            <p:nvSpPr>
              <p:cNvPr id="195794" name="Rectangle 210"/>
              <p:cNvSpPr>
                <a:spLocks noChangeArrowheads="1"/>
              </p:cNvSpPr>
              <p:nvPr/>
            </p:nvSpPr>
            <p:spPr bwMode="auto">
              <a:xfrm>
                <a:off x="1803" y="2848"/>
                <a:ext cx="27" cy="6"/>
              </a:xfrm>
              <a:prstGeom prst="rect">
                <a:avLst/>
              </a:prstGeom>
              <a:solidFill>
                <a:srgbClr val="000000"/>
              </a:solidFill>
              <a:ln w="9525">
                <a:noFill/>
                <a:miter lim="800000"/>
                <a:headEnd/>
                <a:tailEnd/>
              </a:ln>
            </p:spPr>
            <p:txBody>
              <a:bodyPr/>
              <a:lstStyle/>
              <a:p>
                <a:endParaRPr lang="en-US"/>
              </a:p>
            </p:txBody>
          </p:sp>
          <p:sp>
            <p:nvSpPr>
              <p:cNvPr id="195795" name="Rectangle 211"/>
              <p:cNvSpPr>
                <a:spLocks noChangeArrowheads="1"/>
              </p:cNvSpPr>
              <p:nvPr/>
            </p:nvSpPr>
            <p:spPr bwMode="auto">
              <a:xfrm>
                <a:off x="1850" y="2848"/>
                <a:ext cx="27" cy="6"/>
              </a:xfrm>
              <a:prstGeom prst="rect">
                <a:avLst/>
              </a:prstGeom>
              <a:solidFill>
                <a:srgbClr val="000000"/>
              </a:solidFill>
              <a:ln w="9525">
                <a:noFill/>
                <a:miter lim="800000"/>
                <a:headEnd/>
                <a:tailEnd/>
              </a:ln>
            </p:spPr>
            <p:txBody>
              <a:bodyPr/>
              <a:lstStyle/>
              <a:p>
                <a:endParaRPr lang="en-US"/>
              </a:p>
            </p:txBody>
          </p:sp>
          <p:sp>
            <p:nvSpPr>
              <p:cNvPr id="195796" name="Rectangle 212"/>
              <p:cNvSpPr>
                <a:spLocks noChangeArrowheads="1"/>
              </p:cNvSpPr>
              <p:nvPr/>
            </p:nvSpPr>
            <p:spPr bwMode="auto">
              <a:xfrm>
                <a:off x="1897" y="2848"/>
                <a:ext cx="27" cy="6"/>
              </a:xfrm>
              <a:prstGeom prst="rect">
                <a:avLst/>
              </a:prstGeom>
              <a:solidFill>
                <a:srgbClr val="000000"/>
              </a:solidFill>
              <a:ln w="9525">
                <a:noFill/>
                <a:miter lim="800000"/>
                <a:headEnd/>
                <a:tailEnd/>
              </a:ln>
            </p:spPr>
            <p:txBody>
              <a:bodyPr/>
              <a:lstStyle/>
              <a:p>
                <a:endParaRPr lang="en-US"/>
              </a:p>
            </p:txBody>
          </p:sp>
          <p:sp>
            <p:nvSpPr>
              <p:cNvPr id="195797" name="Rectangle 213"/>
              <p:cNvSpPr>
                <a:spLocks noChangeArrowheads="1"/>
              </p:cNvSpPr>
              <p:nvPr/>
            </p:nvSpPr>
            <p:spPr bwMode="auto">
              <a:xfrm>
                <a:off x="1945" y="2848"/>
                <a:ext cx="27" cy="6"/>
              </a:xfrm>
              <a:prstGeom prst="rect">
                <a:avLst/>
              </a:prstGeom>
              <a:solidFill>
                <a:srgbClr val="000000"/>
              </a:solidFill>
              <a:ln w="9525">
                <a:noFill/>
                <a:miter lim="800000"/>
                <a:headEnd/>
                <a:tailEnd/>
              </a:ln>
            </p:spPr>
            <p:txBody>
              <a:bodyPr/>
              <a:lstStyle/>
              <a:p>
                <a:endParaRPr lang="en-US"/>
              </a:p>
            </p:txBody>
          </p:sp>
          <p:sp>
            <p:nvSpPr>
              <p:cNvPr id="195798" name="Rectangle 214"/>
              <p:cNvSpPr>
                <a:spLocks noChangeArrowheads="1"/>
              </p:cNvSpPr>
              <p:nvPr/>
            </p:nvSpPr>
            <p:spPr bwMode="auto">
              <a:xfrm>
                <a:off x="1992" y="2848"/>
                <a:ext cx="27" cy="6"/>
              </a:xfrm>
              <a:prstGeom prst="rect">
                <a:avLst/>
              </a:prstGeom>
              <a:solidFill>
                <a:srgbClr val="000000"/>
              </a:solidFill>
              <a:ln w="9525">
                <a:noFill/>
                <a:miter lim="800000"/>
                <a:headEnd/>
                <a:tailEnd/>
              </a:ln>
            </p:spPr>
            <p:txBody>
              <a:bodyPr/>
              <a:lstStyle/>
              <a:p>
                <a:endParaRPr lang="en-US"/>
              </a:p>
            </p:txBody>
          </p:sp>
          <p:sp>
            <p:nvSpPr>
              <p:cNvPr id="195799" name="Rectangle 215"/>
              <p:cNvSpPr>
                <a:spLocks noChangeArrowheads="1"/>
              </p:cNvSpPr>
              <p:nvPr/>
            </p:nvSpPr>
            <p:spPr bwMode="auto">
              <a:xfrm>
                <a:off x="2039" y="2848"/>
                <a:ext cx="27" cy="6"/>
              </a:xfrm>
              <a:prstGeom prst="rect">
                <a:avLst/>
              </a:prstGeom>
              <a:solidFill>
                <a:srgbClr val="000000"/>
              </a:solidFill>
              <a:ln w="9525">
                <a:noFill/>
                <a:miter lim="800000"/>
                <a:headEnd/>
                <a:tailEnd/>
              </a:ln>
            </p:spPr>
            <p:txBody>
              <a:bodyPr/>
              <a:lstStyle/>
              <a:p>
                <a:endParaRPr lang="en-US"/>
              </a:p>
            </p:txBody>
          </p:sp>
          <p:sp>
            <p:nvSpPr>
              <p:cNvPr id="195800" name="Rectangle 216"/>
              <p:cNvSpPr>
                <a:spLocks noChangeArrowheads="1"/>
              </p:cNvSpPr>
              <p:nvPr/>
            </p:nvSpPr>
            <p:spPr bwMode="auto">
              <a:xfrm>
                <a:off x="2086" y="2848"/>
                <a:ext cx="27" cy="6"/>
              </a:xfrm>
              <a:prstGeom prst="rect">
                <a:avLst/>
              </a:prstGeom>
              <a:solidFill>
                <a:srgbClr val="000000"/>
              </a:solidFill>
              <a:ln w="9525">
                <a:noFill/>
                <a:miter lim="800000"/>
                <a:headEnd/>
                <a:tailEnd/>
              </a:ln>
            </p:spPr>
            <p:txBody>
              <a:bodyPr/>
              <a:lstStyle/>
              <a:p>
                <a:endParaRPr lang="en-US"/>
              </a:p>
            </p:txBody>
          </p:sp>
          <p:sp>
            <p:nvSpPr>
              <p:cNvPr id="195801" name="Rectangle 217"/>
              <p:cNvSpPr>
                <a:spLocks noChangeArrowheads="1"/>
              </p:cNvSpPr>
              <p:nvPr/>
            </p:nvSpPr>
            <p:spPr bwMode="auto">
              <a:xfrm>
                <a:off x="2133" y="2848"/>
                <a:ext cx="27" cy="6"/>
              </a:xfrm>
              <a:prstGeom prst="rect">
                <a:avLst/>
              </a:prstGeom>
              <a:solidFill>
                <a:srgbClr val="000000"/>
              </a:solidFill>
              <a:ln w="9525">
                <a:noFill/>
                <a:miter lim="800000"/>
                <a:headEnd/>
                <a:tailEnd/>
              </a:ln>
            </p:spPr>
            <p:txBody>
              <a:bodyPr/>
              <a:lstStyle/>
              <a:p>
                <a:endParaRPr lang="en-US"/>
              </a:p>
            </p:txBody>
          </p:sp>
          <p:sp>
            <p:nvSpPr>
              <p:cNvPr id="195802" name="Rectangle 218"/>
              <p:cNvSpPr>
                <a:spLocks noChangeArrowheads="1"/>
              </p:cNvSpPr>
              <p:nvPr/>
            </p:nvSpPr>
            <p:spPr bwMode="auto">
              <a:xfrm>
                <a:off x="2180" y="2848"/>
                <a:ext cx="27" cy="6"/>
              </a:xfrm>
              <a:prstGeom prst="rect">
                <a:avLst/>
              </a:prstGeom>
              <a:solidFill>
                <a:srgbClr val="000000"/>
              </a:solidFill>
              <a:ln w="9525">
                <a:noFill/>
                <a:miter lim="800000"/>
                <a:headEnd/>
                <a:tailEnd/>
              </a:ln>
            </p:spPr>
            <p:txBody>
              <a:bodyPr/>
              <a:lstStyle/>
              <a:p>
                <a:endParaRPr lang="en-US"/>
              </a:p>
            </p:txBody>
          </p:sp>
          <p:sp>
            <p:nvSpPr>
              <p:cNvPr id="195803" name="Rectangle 219"/>
              <p:cNvSpPr>
                <a:spLocks noChangeArrowheads="1"/>
              </p:cNvSpPr>
              <p:nvPr/>
            </p:nvSpPr>
            <p:spPr bwMode="auto">
              <a:xfrm>
                <a:off x="2228" y="2848"/>
                <a:ext cx="27" cy="6"/>
              </a:xfrm>
              <a:prstGeom prst="rect">
                <a:avLst/>
              </a:prstGeom>
              <a:solidFill>
                <a:srgbClr val="000000"/>
              </a:solidFill>
              <a:ln w="9525">
                <a:noFill/>
                <a:miter lim="800000"/>
                <a:headEnd/>
                <a:tailEnd/>
              </a:ln>
            </p:spPr>
            <p:txBody>
              <a:bodyPr/>
              <a:lstStyle/>
              <a:p>
                <a:endParaRPr lang="en-US"/>
              </a:p>
            </p:txBody>
          </p:sp>
          <p:sp>
            <p:nvSpPr>
              <p:cNvPr id="195804" name="Rectangle 220"/>
              <p:cNvSpPr>
                <a:spLocks noChangeArrowheads="1"/>
              </p:cNvSpPr>
              <p:nvPr/>
            </p:nvSpPr>
            <p:spPr bwMode="auto">
              <a:xfrm>
                <a:off x="2275" y="2848"/>
                <a:ext cx="27" cy="6"/>
              </a:xfrm>
              <a:prstGeom prst="rect">
                <a:avLst/>
              </a:prstGeom>
              <a:solidFill>
                <a:srgbClr val="000000"/>
              </a:solidFill>
              <a:ln w="9525">
                <a:noFill/>
                <a:miter lim="800000"/>
                <a:headEnd/>
                <a:tailEnd/>
              </a:ln>
            </p:spPr>
            <p:txBody>
              <a:bodyPr/>
              <a:lstStyle/>
              <a:p>
                <a:endParaRPr lang="en-US"/>
              </a:p>
            </p:txBody>
          </p:sp>
          <p:sp>
            <p:nvSpPr>
              <p:cNvPr id="195805" name="Rectangle 221"/>
              <p:cNvSpPr>
                <a:spLocks noChangeArrowheads="1"/>
              </p:cNvSpPr>
              <p:nvPr/>
            </p:nvSpPr>
            <p:spPr bwMode="auto">
              <a:xfrm>
                <a:off x="2322" y="2848"/>
                <a:ext cx="27" cy="6"/>
              </a:xfrm>
              <a:prstGeom prst="rect">
                <a:avLst/>
              </a:prstGeom>
              <a:solidFill>
                <a:srgbClr val="000000"/>
              </a:solidFill>
              <a:ln w="9525">
                <a:noFill/>
                <a:miter lim="800000"/>
                <a:headEnd/>
                <a:tailEnd/>
              </a:ln>
            </p:spPr>
            <p:txBody>
              <a:bodyPr/>
              <a:lstStyle/>
              <a:p>
                <a:endParaRPr lang="en-US"/>
              </a:p>
            </p:txBody>
          </p:sp>
          <p:sp>
            <p:nvSpPr>
              <p:cNvPr id="195806" name="Rectangle 222"/>
              <p:cNvSpPr>
                <a:spLocks noChangeArrowheads="1"/>
              </p:cNvSpPr>
              <p:nvPr/>
            </p:nvSpPr>
            <p:spPr bwMode="auto">
              <a:xfrm>
                <a:off x="2369" y="2848"/>
                <a:ext cx="27" cy="6"/>
              </a:xfrm>
              <a:prstGeom prst="rect">
                <a:avLst/>
              </a:prstGeom>
              <a:solidFill>
                <a:srgbClr val="000000"/>
              </a:solidFill>
              <a:ln w="9525">
                <a:noFill/>
                <a:miter lim="800000"/>
                <a:headEnd/>
                <a:tailEnd/>
              </a:ln>
            </p:spPr>
            <p:txBody>
              <a:bodyPr/>
              <a:lstStyle/>
              <a:p>
                <a:endParaRPr lang="en-US"/>
              </a:p>
            </p:txBody>
          </p:sp>
          <p:sp>
            <p:nvSpPr>
              <p:cNvPr id="195807" name="Rectangle 223"/>
              <p:cNvSpPr>
                <a:spLocks noChangeArrowheads="1"/>
              </p:cNvSpPr>
              <p:nvPr/>
            </p:nvSpPr>
            <p:spPr bwMode="auto">
              <a:xfrm>
                <a:off x="2416" y="2848"/>
                <a:ext cx="27" cy="6"/>
              </a:xfrm>
              <a:prstGeom prst="rect">
                <a:avLst/>
              </a:prstGeom>
              <a:solidFill>
                <a:srgbClr val="000000"/>
              </a:solidFill>
              <a:ln w="9525">
                <a:noFill/>
                <a:miter lim="800000"/>
                <a:headEnd/>
                <a:tailEnd/>
              </a:ln>
            </p:spPr>
            <p:txBody>
              <a:bodyPr/>
              <a:lstStyle/>
              <a:p>
                <a:endParaRPr lang="en-US"/>
              </a:p>
            </p:txBody>
          </p:sp>
          <p:sp>
            <p:nvSpPr>
              <p:cNvPr id="195808" name="Rectangle 224"/>
              <p:cNvSpPr>
                <a:spLocks noChangeArrowheads="1"/>
              </p:cNvSpPr>
              <p:nvPr/>
            </p:nvSpPr>
            <p:spPr bwMode="auto">
              <a:xfrm>
                <a:off x="2463" y="2848"/>
                <a:ext cx="27" cy="6"/>
              </a:xfrm>
              <a:prstGeom prst="rect">
                <a:avLst/>
              </a:prstGeom>
              <a:solidFill>
                <a:srgbClr val="000000"/>
              </a:solidFill>
              <a:ln w="9525">
                <a:noFill/>
                <a:miter lim="800000"/>
                <a:headEnd/>
                <a:tailEnd/>
              </a:ln>
            </p:spPr>
            <p:txBody>
              <a:bodyPr/>
              <a:lstStyle/>
              <a:p>
                <a:endParaRPr lang="en-US"/>
              </a:p>
            </p:txBody>
          </p:sp>
          <p:sp>
            <p:nvSpPr>
              <p:cNvPr id="195809" name="Rectangle 225"/>
              <p:cNvSpPr>
                <a:spLocks noChangeArrowheads="1"/>
              </p:cNvSpPr>
              <p:nvPr/>
            </p:nvSpPr>
            <p:spPr bwMode="auto">
              <a:xfrm>
                <a:off x="2511" y="2848"/>
                <a:ext cx="27" cy="6"/>
              </a:xfrm>
              <a:prstGeom prst="rect">
                <a:avLst/>
              </a:prstGeom>
              <a:solidFill>
                <a:srgbClr val="000000"/>
              </a:solidFill>
              <a:ln w="9525">
                <a:noFill/>
                <a:miter lim="800000"/>
                <a:headEnd/>
                <a:tailEnd/>
              </a:ln>
            </p:spPr>
            <p:txBody>
              <a:bodyPr/>
              <a:lstStyle/>
              <a:p>
                <a:endParaRPr lang="en-US"/>
              </a:p>
            </p:txBody>
          </p:sp>
          <p:sp>
            <p:nvSpPr>
              <p:cNvPr id="195810" name="Rectangle 226"/>
              <p:cNvSpPr>
                <a:spLocks noChangeArrowheads="1"/>
              </p:cNvSpPr>
              <p:nvPr/>
            </p:nvSpPr>
            <p:spPr bwMode="auto">
              <a:xfrm>
                <a:off x="2558" y="2848"/>
                <a:ext cx="27" cy="6"/>
              </a:xfrm>
              <a:prstGeom prst="rect">
                <a:avLst/>
              </a:prstGeom>
              <a:solidFill>
                <a:srgbClr val="000000"/>
              </a:solidFill>
              <a:ln w="9525">
                <a:noFill/>
                <a:miter lim="800000"/>
                <a:headEnd/>
                <a:tailEnd/>
              </a:ln>
            </p:spPr>
            <p:txBody>
              <a:bodyPr/>
              <a:lstStyle/>
              <a:p>
                <a:endParaRPr lang="en-US"/>
              </a:p>
            </p:txBody>
          </p:sp>
          <p:sp>
            <p:nvSpPr>
              <p:cNvPr id="195811" name="Rectangle 227"/>
              <p:cNvSpPr>
                <a:spLocks noChangeArrowheads="1"/>
              </p:cNvSpPr>
              <p:nvPr/>
            </p:nvSpPr>
            <p:spPr bwMode="auto">
              <a:xfrm>
                <a:off x="2605" y="2848"/>
                <a:ext cx="27" cy="6"/>
              </a:xfrm>
              <a:prstGeom prst="rect">
                <a:avLst/>
              </a:prstGeom>
              <a:solidFill>
                <a:srgbClr val="000000"/>
              </a:solidFill>
              <a:ln w="9525">
                <a:noFill/>
                <a:miter lim="800000"/>
                <a:headEnd/>
                <a:tailEnd/>
              </a:ln>
            </p:spPr>
            <p:txBody>
              <a:bodyPr/>
              <a:lstStyle/>
              <a:p>
                <a:endParaRPr lang="en-US"/>
              </a:p>
            </p:txBody>
          </p:sp>
          <p:sp>
            <p:nvSpPr>
              <p:cNvPr id="195812" name="Rectangle 228"/>
              <p:cNvSpPr>
                <a:spLocks noChangeArrowheads="1"/>
              </p:cNvSpPr>
              <p:nvPr/>
            </p:nvSpPr>
            <p:spPr bwMode="auto">
              <a:xfrm>
                <a:off x="2652" y="2848"/>
                <a:ext cx="27" cy="6"/>
              </a:xfrm>
              <a:prstGeom prst="rect">
                <a:avLst/>
              </a:prstGeom>
              <a:solidFill>
                <a:srgbClr val="000000"/>
              </a:solidFill>
              <a:ln w="9525">
                <a:noFill/>
                <a:miter lim="800000"/>
                <a:headEnd/>
                <a:tailEnd/>
              </a:ln>
            </p:spPr>
            <p:txBody>
              <a:bodyPr/>
              <a:lstStyle/>
              <a:p>
                <a:endParaRPr lang="en-US"/>
              </a:p>
            </p:txBody>
          </p:sp>
          <p:sp>
            <p:nvSpPr>
              <p:cNvPr id="195813" name="Rectangle 229"/>
              <p:cNvSpPr>
                <a:spLocks noChangeArrowheads="1"/>
              </p:cNvSpPr>
              <p:nvPr/>
            </p:nvSpPr>
            <p:spPr bwMode="auto">
              <a:xfrm>
                <a:off x="2699" y="2848"/>
                <a:ext cx="27" cy="6"/>
              </a:xfrm>
              <a:prstGeom prst="rect">
                <a:avLst/>
              </a:prstGeom>
              <a:solidFill>
                <a:srgbClr val="000000"/>
              </a:solidFill>
              <a:ln w="9525">
                <a:noFill/>
                <a:miter lim="800000"/>
                <a:headEnd/>
                <a:tailEnd/>
              </a:ln>
            </p:spPr>
            <p:txBody>
              <a:bodyPr/>
              <a:lstStyle/>
              <a:p>
                <a:endParaRPr lang="en-US"/>
              </a:p>
            </p:txBody>
          </p:sp>
          <p:sp>
            <p:nvSpPr>
              <p:cNvPr id="195814" name="Rectangle 230"/>
              <p:cNvSpPr>
                <a:spLocks noChangeArrowheads="1"/>
              </p:cNvSpPr>
              <p:nvPr/>
            </p:nvSpPr>
            <p:spPr bwMode="auto">
              <a:xfrm>
                <a:off x="2746" y="2848"/>
                <a:ext cx="27" cy="6"/>
              </a:xfrm>
              <a:prstGeom prst="rect">
                <a:avLst/>
              </a:prstGeom>
              <a:solidFill>
                <a:srgbClr val="000000"/>
              </a:solidFill>
              <a:ln w="9525">
                <a:noFill/>
                <a:miter lim="800000"/>
                <a:headEnd/>
                <a:tailEnd/>
              </a:ln>
            </p:spPr>
            <p:txBody>
              <a:bodyPr/>
              <a:lstStyle/>
              <a:p>
                <a:endParaRPr lang="en-US"/>
              </a:p>
            </p:txBody>
          </p:sp>
          <p:sp>
            <p:nvSpPr>
              <p:cNvPr id="195815" name="Rectangle 231"/>
              <p:cNvSpPr>
                <a:spLocks noChangeArrowheads="1"/>
              </p:cNvSpPr>
              <p:nvPr/>
            </p:nvSpPr>
            <p:spPr bwMode="auto">
              <a:xfrm>
                <a:off x="2794" y="2848"/>
                <a:ext cx="27" cy="6"/>
              </a:xfrm>
              <a:prstGeom prst="rect">
                <a:avLst/>
              </a:prstGeom>
              <a:solidFill>
                <a:srgbClr val="000000"/>
              </a:solidFill>
              <a:ln w="9525">
                <a:noFill/>
                <a:miter lim="800000"/>
                <a:headEnd/>
                <a:tailEnd/>
              </a:ln>
            </p:spPr>
            <p:txBody>
              <a:bodyPr/>
              <a:lstStyle/>
              <a:p>
                <a:endParaRPr lang="en-US"/>
              </a:p>
            </p:txBody>
          </p:sp>
          <p:sp>
            <p:nvSpPr>
              <p:cNvPr id="195816" name="Freeform 232"/>
              <p:cNvSpPr>
                <a:spLocks/>
              </p:cNvSpPr>
              <p:nvPr/>
            </p:nvSpPr>
            <p:spPr bwMode="auto">
              <a:xfrm>
                <a:off x="2841" y="2848"/>
                <a:ext cx="27" cy="7"/>
              </a:xfrm>
              <a:custGeom>
                <a:avLst/>
                <a:gdLst/>
                <a:ahLst/>
                <a:cxnLst>
                  <a:cxn ang="0">
                    <a:pos x="0" y="0"/>
                  </a:cxn>
                  <a:cxn ang="0">
                    <a:pos x="0" y="14"/>
                  </a:cxn>
                  <a:cxn ang="0">
                    <a:pos x="54" y="16"/>
                  </a:cxn>
                  <a:cxn ang="0">
                    <a:pos x="54" y="2"/>
                  </a:cxn>
                  <a:cxn ang="0">
                    <a:pos x="0" y="0"/>
                  </a:cxn>
                </a:cxnLst>
                <a:rect l="0" t="0" r="r" b="b"/>
                <a:pathLst>
                  <a:path w="54" h="16">
                    <a:moveTo>
                      <a:pt x="0" y="0"/>
                    </a:moveTo>
                    <a:lnTo>
                      <a:pt x="0" y="14"/>
                    </a:lnTo>
                    <a:lnTo>
                      <a:pt x="54" y="16"/>
                    </a:lnTo>
                    <a:lnTo>
                      <a:pt x="54" y="2"/>
                    </a:lnTo>
                    <a:lnTo>
                      <a:pt x="0" y="0"/>
                    </a:lnTo>
                    <a:close/>
                  </a:path>
                </a:pathLst>
              </a:custGeom>
              <a:solidFill>
                <a:srgbClr val="000000"/>
              </a:solidFill>
              <a:ln w="9525">
                <a:noFill/>
                <a:round/>
                <a:headEnd/>
                <a:tailEnd/>
              </a:ln>
            </p:spPr>
            <p:txBody>
              <a:bodyPr/>
              <a:lstStyle/>
              <a:p>
                <a:endParaRPr lang="en-US"/>
              </a:p>
            </p:txBody>
          </p:sp>
          <p:sp>
            <p:nvSpPr>
              <p:cNvPr id="195817" name="Rectangle 233"/>
              <p:cNvSpPr>
                <a:spLocks noChangeArrowheads="1"/>
              </p:cNvSpPr>
              <p:nvPr/>
            </p:nvSpPr>
            <p:spPr bwMode="auto">
              <a:xfrm>
                <a:off x="2888" y="2848"/>
                <a:ext cx="27" cy="7"/>
              </a:xfrm>
              <a:prstGeom prst="rect">
                <a:avLst/>
              </a:prstGeom>
              <a:solidFill>
                <a:srgbClr val="000000"/>
              </a:solidFill>
              <a:ln w="9525">
                <a:noFill/>
                <a:miter lim="800000"/>
                <a:headEnd/>
                <a:tailEnd/>
              </a:ln>
            </p:spPr>
            <p:txBody>
              <a:bodyPr/>
              <a:lstStyle/>
              <a:p>
                <a:endParaRPr lang="en-US"/>
              </a:p>
            </p:txBody>
          </p:sp>
          <p:sp>
            <p:nvSpPr>
              <p:cNvPr id="195818" name="Rectangle 234"/>
              <p:cNvSpPr>
                <a:spLocks noChangeArrowheads="1"/>
              </p:cNvSpPr>
              <p:nvPr/>
            </p:nvSpPr>
            <p:spPr bwMode="auto">
              <a:xfrm>
                <a:off x="2935" y="2848"/>
                <a:ext cx="27" cy="7"/>
              </a:xfrm>
              <a:prstGeom prst="rect">
                <a:avLst/>
              </a:prstGeom>
              <a:solidFill>
                <a:srgbClr val="000000"/>
              </a:solidFill>
              <a:ln w="9525">
                <a:noFill/>
                <a:miter lim="800000"/>
                <a:headEnd/>
                <a:tailEnd/>
              </a:ln>
            </p:spPr>
            <p:txBody>
              <a:bodyPr/>
              <a:lstStyle/>
              <a:p>
                <a:endParaRPr lang="en-US"/>
              </a:p>
            </p:txBody>
          </p:sp>
          <p:sp>
            <p:nvSpPr>
              <p:cNvPr id="195819" name="Rectangle 235"/>
              <p:cNvSpPr>
                <a:spLocks noChangeArrowheads="1"/>
              </p:cNvSpPr>
              <p:nvPr/>
            </p:nvSpPr>
            <p:spPr bwMode="auto">
              <a:xfrm>
                <a:off x="2982" y="2848"/>
                <a:ext cx="27" cy="7"/>
              </a:xfrm>
              <a:prstGeom prst="rect">
                <a:avLst/>
              </a:prstGeom>
              <a:solidFill>
                <a:srgbClr val="000000"/>
              </a:solidFill>
              <a:ln w="9525">
                <a:noFill/>
                <a:miter lim="800000"/>
                <a:headEnd/>
                <a:tailEnd/>
              </a:ln>
            </p:spPr>
            <p:txBody>
              <a:bodyPr/>
              <a:lstStyle/>
              <a:p>
                <a:endParaRPr lang="en-US"/>
              </a:p>
            </p:txBody>
          </p:sp>
          <p:sp>
            <p:nvSpPr>
              <p:cNvPr id="195820" name="Rectangle 236"/>
              <p:cNvSpPr>
                <a:spLocks noChangeArrowheads="1"/>
              </p:cNvSpPr>
              <p:nvPr/>
            </p:nvSpPr>
            <p:spPr bwMode="auto">
              <a:xfrm>
                <a:off x="3029" y="2848"/>
                <a:ext cx="27" cy="7"/>
              </a:xfrm>
              <a:prstGeom prst="rect">
                <a:avLst/>
              </a:prstGeom>
              <a:solidFill>
                <a:srgbClr val="000000"/>
              </a:solidFill>
              <a:ln w="9525">
                <a:noFill/>
                <a:miter lim="800000"/>
                <a:headEnd/>
                <a:tailEnd/>
              </a:ln>
            </p:spPr>
            <p:txBody>
              <a:bodyPr/>
              <a:lstStyle/>
              <a:p>
                <a:endParaRPr lang="en-US"/>
              </a:p>
            </p:txBody>
          </p:sp>
          <p:sp>
            <p:nvSpPr>
              <p:cNvPr id="195821" name="Rectangle 237"/>
              <p:cNvSpPr>
                <a:spLocks noChangeArrowheads="1"/>
              </p:cNvSpPr>
              <p:nvPr/>
            </p:nvSpPr>
            <p:spPr bwMode="auto">
              <a:xfrm>
                <a:off x="3077" y="2848"/>
                <a:ext cx="27" cy="7"/>
              </a:xfrm>
              <a:prstGeom prst="rect">
                <a:avLst/>
              </a:prstGeom>
              <a:solidFill>
                <a:srgbClr val="000000"/>
              </a:solidFill>
              <a:ln w="9525">
                <a:noFill/>
                <a:miter lim="800000"/>
                <a:headEnd/>
                <a:tailEnd/>
              </a:ln>
            </p:spPr>
            <p:txBody>
              <a:bodyPr/>
              <a:lstStyle/>
              <a:p>
                <a:endParaRPr lang="en-US"/>
              </a:p>
            </p:txBody>
          </p:sp>
          <p:sp>
            <p:nvSpPr>
              <p:cNvPr id="195822" name="Rectangle 238"/>
              <p:cNvSpPr>
                <a:spLocks noChangeArrowheads="1"/>
              </p:cNvSpPr>
              <p:nvPr/>
            </p:nvSpPr>
            <p:spPr bwMode="auto">
              <a:xfrm>
                <a:off x="3124" y="2848"/>
                <a:ext cx="27" cy="7"/>
              </a:xfrm>
              <a:prstGeom prst="rect">
                <a:avLst/>
              </a:prstGeom>
              <a:solidFill>
                <a:srgbClr val="000000"/>
              </a:solidFill>
              <a:ln w="9525">
                <a:noFill/>
                <a:miter lim="800000"/>
                <a:headEnd/>
                <a:tailEnd/>
              </a:ln>
            </p:spPr>
            <p:txBody>
              <a:bodyPr/>
              <a:lstStyle/>
              <a:p>
                <a:endParaRPr lang="en-US"/>
              </a:p>
            </p:txBody>
          </p:sp>
          <p:sp>
            <p:nvSpPr>
              <p:cNvPr id="195823" name="Rectangle 239"/>
              <p:cNvSpPr>
                <a:spLocks noChangeArrowheads="1"/>
              </p:cNvSpPr>
              <p:nvPr/>
            </p:nvSpPr>
            <p:spPr bwMode="auto">
              <a:xfrm>
                <a:off x="3171" y="2848"/>
                <a:ext cx="27" cy="7"/>
              </a:xfrm>
              <a:prstGeom prst="rect">
                <a:avLst/>
              </a:prstGeom>
              <a:solidFill>
                <a:srgbClr val="000000"/>
              </a:solidFill>
              <a:ln w="9525">
                <a:noFill/>
                <a:miter lim="800000"/>
                <a:headEnd/>
                <a:tailEnd/>
              </a:ln>
            </p:spPr>
            <p:txBody>
              <a:bodyPr/>
              <a:lstStyle/>
              <a:p>
                <a:endParaRPr lang="en-US"/>
              </a:p>
            </p:txBody>
          </p:sp>
          <p:sp>
            <p:nvSpPr>
              <p:cNvPr id="195824" name="Rectangle 240"/>
              <p:cNvSpPr>
                <a:spLocks noChangeArrowheads="1"/>
              </p:cNvSpPr>
              <p:nvPr/>
            </p:nvSpPr>
            <p:spPr bwMode="auto">
              <a:xfrm>
                <a:off x="3218" y="2848"/>
                <a:ext cx="27" cy="7"/>
              </a:xfrm>
              <a:prstGeom prst="rect">
                <a:avLst/>
              </a:prstGeom>
              <a:solidFill>
                <a:srgbClr val="000000"/>
              </a:solidFill>
              <a:ln w="9525">
                <a:noFill/>
                <a:miter lim="800000"/>
                <a:headEnd/>
                <a:tailEnd/>
              </a:ln>
            </p:spPr>
            <p:txBody>
              <a:bodyPr/>
              <a:lstStyle/>
              <a:p>
                <a:endParaRPr lang="en-US"/>
              </a:p>
            </p:txBody>
          </p:sp>
          <p:sp>
            <p:nvSpPr>
              <p:cNvPr id="195825" name="Rectangle 241"/>
              <p:cNvSpPr>
                <a:spLocks noChangeArrowheads="1"/>
              </p:cNvSpPr>
              <p:nvPr/>
            </p:nvSpPr>
            <p:spPr bwMode="auto">
              <a:xfrm>
                <a:off x="3265" y="2848"/>
                <a:ext cx="27" cy="7"/>
              </a:xfrm>
              <a:prstGeom prst="rect">
                <a:avLst/>
              </a:prstGeom>
              <a:solidFill>
                <a:srgbClr val="000000"/>
              </a:solidFill>
              <a:ln w="9525">
                <a:noFill/>
                <a:miter lim="800000"/>
                <a:headEnd/>
                <a:tailEnd/>
              </a:ln>
            </p:spPr>
            <p:txBody>
              <a:bodyPr/>
              <a:lstStyle/>
              <a:p>
                <a:endParaRPr lang="en-US"/>
              </a:p>
            </p:txBody>
          </p:sp>
          <p:sp>
            <p:nvSpPr>
              <p:cNvPr id="195826" name="Rectangle 242"/>
              <p:cNvSpPr>
                <a:spLocks noChangeArrowheads="1"/>
              </p:cNvSpPr>
              <p:nvPr/>
            </p:nvSpPr>
            <p:spPr bwMode="auto">
              <a:xfrm>
                <a:off x="3312" y="2848"/>
                <a:ext cx="27" cy="7"/>
              </a:xfrm>
              <a:prstGeom prst="rect">
                <a:avLst/>
              </a:prstGeom>
              <a:solidFill>
                <a:srgbClr val="000000"/>
              </a:solidFill>
              <a:ln w="9525">
                <a:noFill/>
                <a:miter lim="800000"/>
                <a:headEnd/>
                <a:tailEnd/>
              </a:ln>
            </p:spPr>
            <p:txBody>
              <a:bodyPr/>
              <a:lstStyle/>
              <a:p>
                <a:endParaRPr lang="en-US"/>
              </a:p>
            </p:txBody>
          </p:sp>
          <p:sp>
            <p:nvSpPr>
              <p:cNvPr id="195827" name="Rectangle 243"/>
              <p:cNvSpPr>
                <a:spLocks noChangeArrowheads="1"/>
              </p:cNvSpPr>
              <p:nvPr/>
            </p:nvSpPr>
            <p:spPr bwMode="auto">
              <a:xfrm>
                <a:off x="3360" y="2848"/>
                <a:ext cx="27" cy="7"/>
              </a:xfrm>
              <a:prstGeom prst="rect">
                <a:avLst/>
              </a:prstGeom>
              <a:solidFill>
                <a:srgbClr val="000000"/>
              </a:solidFill>
              <a:ln w="9525">
                <a:noFill/>
                <a:miter lim="800000"/>
                <a:headEnd/>
                <a:tailEnd/>
              </a:ln>
            </p:spPr>
            <p:txBody>
              <a:bodyPr/>
              <a:lstStyle/>
              <a:p>
                <a:endParaRPr lang="en-US"/>
              </a:p>
            </p:txBody>
          </p:sp>
          <p:sp>
            <p:nvSpPr>
              <p:cNvPr id="195828" name="Rectangle 244"/>
              <p:cNvSpPr>
                <a:spLocks noChangeArrowheads="1"/>
              </p:cNvSpPr>
              <p:nvPr/>
            </p:nvSpPr>
            <p:spPr bwMode="auto">
              <a:xfrm>
                <a:off x="3407" y="2848"/>
                <a:ext cx="27" cy="7"/>
              </a:xfrm>
              <a:prstGeom prst="rect">
                <a:avLst/>
              </a:prstGeom>
              <a:solidFill>
                <a:srgbClr val="000000"/>
              </a:solidFill>
              <a:ln w="9525">
                <a:noFill/>
                <a:miter lim="800000"/>
                <a:headEnd/>
                <a:tailEnd/>
              </a:ln>
            </p:spPr>
            <p:txBody>
              <a:bodyPr/>
              <a:lstStyle/>
              <a:p>
                <a:endParaRPr lang="en-US"/>
              </a:p>
            </p:txBody>
          </p:sp>
          <p:sp>
            <p:nvSpPr>
              <p:cNvPr id="195829" name="Rectangle 245"/>
              <p:cNvSpPr>
                <a:spLocks noChangeArrowheads="1"/>
              </p:cNvSpPr>
              <p:nvPr/>
            </p:nvSpPr>
            <p:spPr bwMode="auto">
              <a:xfrm>
                <a:off x="3454" y="2848"/>
                <a:ext cx="27" cy="7"/>
              </a:xfrm>
              <a:prstGeom prst="rect">
                <a:avLst/>
              </a:prstGeom>
              <a:solidFill>
                <a:srgbClr val="000000"/>
              </a:solidFill>
              <a:ln w="9525">
                <a:noFill/>
                <a:miter lim="800000"/>
                <a:headEnd/>
                <a:tailEnd/>
              </a:ln>
            </p:spPr>
            <p:txBody>
              <a:bodyPr/>
              <a:lstStyle/>
              <a:p>
                <a:endParaRPr lang="en-US"/>
              </a:p>
            </p:txBody>
          </p:sp>
          <p:sp>
            <p:nvSpPr>
              <p:cNvPr id="195830" name="Rectangle 246"/>
              <p:cNvSpPr>
                <a:spLocks noChangeArrowheads="1"/>
              </p:cNvSpPr>
              <p:nvPr/>
            </p:nvSpPr>
            <p:spPr bwMode="auto">
              <a:xfrm>
                <a:off x="3501" y="2848"/>
                <a:ext cx="27" cy="7"/>
              </a:xfrm>
              <a:prstGeom prst="rect">
                <a:avLst/>
              </a:prstGeom>
              <a:solidFill>
                <a:srgbClr val="000000"/>
              </a:solidFill>
              <a:ln w="9525">
                <a:noFill/>
                <a:miter lim="800000"/>
                <a:headEnd/>
                <a:tailEnd/>
              </a:ln>
            </p:spPr>
            <p:txBody>
              <a:bodyPr/>
              <a:lstStyle/>
              <a:p>
                <a:endParaRPr lang="en-US"/>
              </a:p>
            </p:txBody>
          </p:sp>
          <p:sp>
            <p:nvSpPr>
              <p:cNvPr id="195831" name="Rectangle 247"/>
              <p:cNvSpPr>
                <a:spLocks noChangeArrowheads="1"/>
              </p:cNvSpPr>
              <p:nvPr/>
            </p:nvSpPr>
            <p:spPr bwMode="auto">
              <a:xfrm>
                <a:off x="3548" y="2848"/>
                <a:ext cx="27" cy="7"/>
              </a:xfrm>
              <a:prstGeom prst="rect">
                <a:avLst/>
              </a:prstGeom>
              <a:solidFill>
                <a:srgbClr val="000000"/>
              </a:solidFill>
              <a:ln w="9525">
                <a:noFill/>
                <a:miter lim="800000"/>
                <a:headEnd/>
                <a:tailEnd/>
              </a:ln>
            </p:spPr>
            <p:txBody>
              <a:bodyPr/>
              <a:lstStyle/>
              <a:p>
                <a:endParaRPr lang="en-US"/>
              </a:p>
            </p:txBody>
          </p:sp>
          <p:sp>
            <p:nvSpPr>
              <p:cNvPr id="195832" name="Rectangle 248"/>
              <p:cNvSpPr>
                <a:spLocks noChangeArrowheads="1"/>
              </p:cNvSpPr>
              <p:nvPr/>
            </p:nvSpPr>
            <p:spPr bwMode="auto">
              <a:xfrm>
                <a:off x="3595" y="2848"/>
                <a:ext cx="27" cy="7"/>
              </a:xfrm>
              <a:prstGeom prst="rect">
                <a:avLst/>
              </a:prstGeom>
              <a:solidFill>
                <a:srgbClr val="000000"/>
              </a:solidFill>
              <a:ln w="9525">
                <a:noFill/>
                <a:miter lim="800000"/>
                <a:headEnd/>
                <a:tailEnd/>
              </a:ln>
            </p:spPr>
            <p:txBody>
              <a:bodyPr/>
              <a:lstStyle/>
              <a:p>
                <a:endParaRPr lang="en-US"/>
              </a:p>
            </p:txBody>
          </p:sp>
          <p:sp>
            <p:nvSpPr>
              <p:cNvPr id="195833" name="Rectangle 249"/>
              <p:cNvSpPr>
                <a:spLocks noChangeArrowheads="1"/>
              </p:cNvSpPr>
              <p:nvPr/>
            </p:nvSpPr>
            <p:spPr bwMode="auto">
              <a:xfrm>
                <a:off x="3643" y="2848"/>
                <a:ext cx="27" cy="7"/>
              </a:xfrm>
              <a:prstGeom prst="rect">
                <a:avLst/>
              </a:prstGeom>
              <a:solidFill>
                <a:srgbClr val="000000"/>
              </a:solidFill>
              <a:ln w="9525">
                <a:noFill/>
                <a:miter lim="800000"/>
                <a:headEnd/>
                <a:tailEnd/>
              </a:ln>
            </p:spPr>
            <p:txBody>
              <a:bodyPr/>
              <a:lstStyle/>
              <a:p>
                <a:endParaRPr lang="en-US"/>
              </a:p>
            </p:txBody>
          </p:sp>
          <p:sp>
            <p:nvSpPr>
              <p:cNvPr id="195834" name="Rectangle 250"/>
              <p:cNvSpPr>
                <a:spLocks noChangeArrowheads="1"/>
              </p:cNvSpPr>
              <p:nvPr/>
            </p:nvSpPr>
            <p:spPr bwMode="auto">
              <a:xfrm>
                <a:off x="3690" y="2848"/>
                <a:ext cx="27" cy="7"/>
              </a:xfrm>
              <a:prstGeom prst="rect">
                <a:avLst/>
              </a:prstGeom>
              <a:solidFill>
                <a:srgbClr val="000000"/>
              </a:solidFill>
              <a:ln w="9525">
                <a:noFill/>
                <a:miter lim="800000"/>
                <a:headEnd/>
                <a:tailEnd/>
              </a:ln>
            </p:spPr>
            <p:txBody>
              <a:bodyPr/>
              <a:lstStyle/>
              <a:p>
                <a:endParaRPr lang="en-US"/>
              </a:p>
            </p:txBody>
          </p:sp>
          <p:sp>
            <p:nvSpPr>
              <p:cNvPr id="195835" name="Rectangle 251"/>
              <p:cNvSpPr>
                <a:spLocks noChangeArrowheads="1"/>
              </p:cNvSpPr>
              <p:nvPr/>
            </p:nvSpPr>
            <p:spPr bwMode="auto">
              <a:xfrm>
                <a:off x="3737" y="2848"/>
                <a:ext cx="27" cy="7"/>
              </a:xfrm>
              <a:prstGeom prst="rect">
                <a:avLst/>
              </a:prstGeom>
              <a:solidFill>
                <a:srgbClr val="000000"/>
              </a:solidFill>
              <a:ln w="9525">
                <a:noFill/>
                <a:miter lim="800000"/>
                <a:headEnd/>
                <a:tailEnd/>
              </a:ln>
            </p:spPr>
            <p:txBody>
              <a:bodyPr/>
              <a:lstStyle/>
              <a:p>
                <a:endParaRPr lang="en-US"/>
              </a:p>
            </p:txBody>
          </p:sp>
          <p:sp>
            <p:nvSpPr>
              <p:cNvPr id="195836" name="Rectangle 252"/>
              <p:cNvSpPr>
                <a:spLocks noChangeArrowheads="1"/>
              </p:cNvSpPr>
              <p:nvPr/>
            </p:nvSpPr>
            <p:spPr bwMode="auto">
              <a:xfrm>
                <a:off x="3784" y="2848"/>
                <a:ext cx="27" cy="7"/>
              </a:xfrm>
              <a:prstGeom prst="rect">
                <a:avLst/>
              </a:prstGeom>
              <a:solidFill>
                <a:srgbClr val="000000"/>
              </a:solidFill>
              <a:ln w="9525">
                <a:noFill/>
                <a:miter lim="800000"/>
                <a:headEnd/>
                <a:tailEnd/>
              </a:ln>
            </p:spPr>
            <p:txBody>
              <a:bodyPr/>
              <a:lstStyle/>
              <a:p>
                <a:endParaRPr lang="en-US"/>
              </a:p>
            </p:txBody>
          </p:sp>
          <p:sp>
            <p:nvSpPr>
              <p:cNvPr id="195837" name="Rectangle 253"/>
              <p:cNvSpPr>
                <a:spLocks noChangeArrowheads="1"/>
              </p:cNvSpPr>
              <p:nvPr/>
            </p:nvSpPr>
            <p:spPr bwMode="auto">
              <a:xfrm>
                <a:off x="3831" y="2848"/>
                <a:ext cx="27" cy="7"/>
              </a:xfrm>
              <a:prstGeom prst="rect">
                <a:avLst/>
              </a:prstGeom>
              <a:solidFill>
                <a:srgbClr val="000000"/>
              </a:solidFill>
              <a:ln w="9525">
                <a:noFill/>
                <a:miter lim="800000"/>
                <a:headEnd/>
                <a:tailEnd/>
              </a:ln>
            </p:spPr>
            <p:txBody>
              <a:bodyPr/>
              <a:lstStyle/>
              <a:p>
                <a:endParaRPr lang="en-US"/>
              </a:p>
            </p:txBody>
          </p:sp>
          <p:sp>
            <p:nvSpPr>
              <p:cNvPr id="195838" name="Rectangle 254"/>
              <p:cNvSpPr>
                <a:spLocks noChangeArrowheads="1"/>
              </p:cNvSpPr>
              <p:nvPr/>
            </p:nvSpPr>
            <p:spPr bwMode="auto">
              <a:xfrm>
                <a:off x="3878" y="2848"/>
                <a:ext cx="27" cy="7"/>
              </a:xfrm>
              <a:prstGeom prst="rect">
                <a:avLst/>
              </a:prstGeom>
              <a:solidFill>
                <a:srgbClr val="000000"/>
              </a:solidFill>
              <a:ln w="9525">
                <a:noFill/>
                <a:miter lim="800000"/>
                <a:headEnd/>
                <a:tailEnd/>
              </a:ln>
            </p:spPr>
            <p:txBody>
              <a:bodyPr/>
              <a:lstStyle/>
              <a:p>
                <a:endParaRPr lang="en-US"/>
              </a:p>
            </p:txBody>
          </p:sp>
          <p:sp>
            <p:nvSpPr>
              <p:cNvPr id="195839" name="Rectangle 255"/>
              <p:cNvSpPr>
                <a:spLocks noChangeArrowheads="1"/>
              </p:cNvSpPr>
              <p:nvPr/>
            </p:nvSpPr>
            <p:spPr bwMode="auto">
              <a:xfrm>
                <a:off x="3926" y="2848"/>
                <a:ext cx="27" cy="7"/>
              </a:xfrm>
              <a:prstGeom prst="rect">
                <a:avLst/>
              </a:prstGeom>
              <a:solidFill>
                <a:srgbClr val="000000"/>
              </a:solidFill>
              <a:ln w="9525">
                <a:noFill/>
                <a:miter lim="800000"/>
                <a:headEnd/>
                <a:tailEnd/>
              </a:ln>
            </p:spPr>
            <p:txBody>
              <a:bodyPr/>
              <a:lstStyle/>
              <a:p>
                <a:endParaRPr lang="en-US"/>
              </a:p>
            </p:txBody>
          </p:sp>
          <p:sp>
            <p:nvSpPr>
              <p:cNvPr id="195840" name="Rectangle 256"/>
              <p:cNvSpPr>
                <a:spLocks noChangeArrowheads="1"/>
              </p:cNvSpPr>
              <p:nvPr/>
            </p:nvSpPr>
            <p:spPr bwMode="auto">
              <a:xfrm>
                <a:off x="3973" y="2848"/>
                <a:ext cx="27" cy="7"/>
              </a:xfrm>
              <a:prstGeom prst="rect">
                <a:avLst/>
              </a:prstGeom>
              <a:solidFill>
                <a:srgbClr val="000000"/>
              </a:solidFill>
              <a:ln w="9525">
                <a:noFill/>
                <a:miter lim="800000"/>
                <a:headEnd/>
                <a:tailEnd/>
              </a:ln>
            </p:spPr>
            <p:txBody>
              <a:bodyPr/>
              <a:lstStyle/>
              <a:p>
                <a:endParaRPr lang="en-US"/>
              </a:p>
            </p:txBody>
          </p:sp>
          <p:sp>
            <p:nvSpPr>
              <p:cNvPr id="195841" name="Rectangle 257"/>
              <p:cNvSpPr>
                <a:spLocks noChangeArrowheads="1"/>
              </p:cNvSpPr>
              <p:nvPr/>
            </p:nvSpPr>
            <p:spPr bwMode="auto">
              <a:xfrm>
                <a:off x="4020" y="2848"/>
                <a:ext cx="27" cy="7"/>
              </a:xfrm>
              <a:prstGeom prst="rect">
                <a:avLst/>
              </a:prstGeom>
              <a:solidFill>
                <a:srgbClr val="000000"/>
              </a:solidFill>
              <a:ln w="9525">
                <a:noFill/>
                <a:miter lim="800000"/>
                <a:headEnd/>
                <a:tailEnd/>
              </a:ln>
            </p:spPr>
            <p:txBody>
              <a:bodyPr/>
              <a:lstStyle/>
              <a:p>
                <a:endParaRPr lang="en-US"/>
              </a:p>
            </p:txBody>
          </p:sp>
          <p:sp>
            <p:nvSpPr>
              <p:cNvPr id="195842" name="Rectangle 258"/>
              <p:cNvSpPr>
                <a:spLocks noChangeArrowheads="1"/>
              </p:cNvSpPr>
              <p:nvPr/>
            </p:nvSpPr>
            <p:spPr bwMode="auto">
              <a:xfrm>
                <a:off x="4067" y="2848"/>
                <a:ext cx="27" cy="7"/>
              </a:xfrm>
              <a:prstGeom prst="rect">
                <a:avLst/>
              </a:prstGeom>
              <a:solidFill>
                <a:srgbClr val="000000"/>
              </a:solidFill>
              <a:ln w="9525">
                <a:noFill/>
                <a:miter lim="800000"/>
                <a:headEnd/>
                <a:tailEnd/>
              </a:ln>
            </p:spPr>
            <p:txBody>
              <a:bodyPr/>
              <a:lstStyle/>
              <a:p>
                <a:endParaRPr lang="en-US"/>
              </a:p>
            </p:txBody>
          </p:sp>
          <p:sp>
            <p:nvSpPr>
              <p:cNvPr id="195843" name="Rectangle 259"/>
              <p:cNvSpPr>
                <a:spLocks noChangeArrowheads="1"/>
              </p:cNvSpPr>
              <p:nvPr/>
            </p:nvSpPr>
            <p:spPr bwMode="auto">
              <a:xfrm>
                <a:off x="4114" y="2848"/>
                <a:ext cx="27" cy="7"/>
              </a:xfrm>
              <a:prstGeom prst="rect">
                <a:avLst/>
              </a:prstGeom>
              <a:solidFill>
                <a:srgbClr val="000000"/>
              </a:solidFill>
              <a:ln w="9525">
                <a:noFill/>
                <a:miter lim="800000"/>
                <a:headEnd/>
                <a:tailEnd/>
              </a:ln>
            </p:spPr>
            <p:txBody>
              <a:bodyPr/>
              <a:lstStyle/>
              <a:p>
                <a:endParaRPr lang="en-US"/>
              </a:p>
            </p:txBody>
          </p:sp>
          <p:sp>
            <p:nvSpPr>
              <p:cNvPr id="195844" name="Rectangle 260"/>
              <p:cNvSpPr>
                <a:spLocks noChangeArrowheads="1"/>
              </p:cNvSpPr>
              <p:nvPr/>
            </p:nvSpPr>
            <p:spPr bwMode="auto">
              <a:xfrm>
                <a:off x="4161" y="2848"/>
                <a:ext cx="27" cy="7"/>
              </a:xfrm>
              <a:prstGeom prst="rect">
                <a:avLst/>
              </a:prstGeom>
              <a:solidFill>
                <a:srgbClr val="000000"/>
              </a:solidFill>
              <a:ln w="9525">
                <a:noFill/>
                <a:miter lim="800000"/>
                <a:headEnd/>
                <a:tailEnd/>
              </a:ln>
            </p:spPr>
            <p:txBody>
              <a:bodyPr/>
              <a:lstStyle/>
              <a:p>
                <a:endParaRPr lang="en-US"/>
              </a:p>
            </p:txBody>
          </p:sp>
          <p:sp>
            <p:nvSpPr>
              <p:cNvPr id="195845" name="Rectangle 261"/>
              <p:cNvSpPr>
                <a:spLocks noChangeArrowheads="1"/>
              </p:cNvSpPr>
              <p:nvPr/>
            </p:nvSpPr>
            <p:spPr bwMode="auto">
              <a:xfrm>
                <a:off x="4209" y="2848"/>
                <a:ext cx="27" cy="7"/>
              </a:xfrm>
              <a:prstGeom prst="rect">
                <a:avLst/>
              </a:prstGeom>
              <a:solidFill>
                <a:srgbClr val="000000"/>
              </a:solidFill>
              <a:ln w="9525">
                <a:noFill/>
                <a:miter lim="800000"/>
                <a:headEnd/>
                <a:tailEnd/>
              </a:ln>
            </p:spPr>
            <p:txBody>
              <a:bodyPr/>
              <a:lstStyle/>
              <a:p>
                <a:endParaRPr lang="en-US"/>
              </a:p>
            </p:txBody>
          </p:sp>
          <p:sp>
            <p:nvSpPr>
              <p:cNvPr id="195846" name="Rectangle 262"/>
              <p:cNvSpPr>
                <a:spLocks noChangeArrowheads="1"/>
              </p:cNvSpPr>
              <p:nvPr/>
            </p:nvSpPr>
            <p:spPr bwMode="auto">
              <a:xfrm>
                <a:off x="4256" y="2848"/>
                <a:ext cx="27" cy="7"/>
              </a:xfrm>
              <a:prstGeom prst="rect">
                <a:avLst/>
              </a:prstGeom>
              <a:solidFill>
                <a:srgbClr val="000000"/>
              </a:solidFill>
              <a:ln w="9525">
                <a:noFill/>
                <a:miter lim="800000"/>
                <a:headEnd/>
                <a:tailEnd/>
              </a:ln>
            </p:spPr>
            <p:txBody>
              <a:bodyPr/>
              <a:lstStyle/>
              <a:p>
                <a:endParaRPr lang="en-US"/>
              </a:p>
            </p:txBody>
          </p:sp>
          <p:sp>
            <p:nvSpPr>
              <p:cNvPr id="195847" name="Rectangle 263"/>
              <p:cNvSpPr>
                <a:spLocks noChangeArrowheads="1"/>
              </p:cNvSpPr>
              <p:nvPr/>
            </p:nvSpPr>
            <p:spPr bwMode="auto">
              <a:xfrm>
                <a:off x="4303" y="2848"/>
                <a:ext cx="27" cy="7"/>
              </a:xfrm>
              <a:prstGeom prst="rect">
                <a:avLst/>
              </a:prstGeom>
              <a:solidFill>
                <a:srgbClr val="000000"/>
              </a:solidFill>
              <a:ln w="9525">
                <a:noFill/>
                <a:miter lim="800000"/>
                <a:headEnd/>
                <a:tailEnd/>
              </a:ln>
            </p:spPr>
            <p:txBody>
              <a:bodyPr/>
              <a:lstStyle/>
              <a:p>
                <a:endParaRPr lang="en-US"/>
              </a:p>
            </p:txBody>
          </p:sp>
          <p:sp>
            <p:nvSpPr>
              <p:cNvPr id="195848" name="Rectangle 264"/>
              <p:cNvSpPr>
                <a:spLocks noChangeArrowheads="1"/>
              </p:cNvSpPr>
              <p:nvPr/>
            </p:nvSpPr>
            <p:spPr bwMode="auto">
              <a:xfrm>
                <a:off x="4350" y="2848"/>
                <a:ext cx="27" cy="7"/>
              </a:xfrm>
              <a:prstGeom prst="rect">
                <a:avLst/>
              </a:prstGeom>
              <a:solidFill>
                <a:srgbClr val="000000"/>
              </a:solidFill>
              <a:ln w="9525">
                <a:noFill/>
                <a:miter lim="800000"/>
                <a:headEnd/>
                <a:tailEnd/>
              </a:ln>
            </p:spPr>
            <p:txBody>
              <a:bodyPr/>
              <a:lstStyle/>
              <a:p>
                <a:endParaRPr lang="en-US"/>
              </a:p>
            </p:txBody>
          </p:sp>
          <p:sp>
            <p:nvSpPr>
              <p:cNvPr id="195849" name="Rectangle 265"/>
              <p:cNvSpPr>
                <a:spLocks noChangeArrowheads="1"/>
              </p:cNvSpPr>
              <p:nvPr/>
            </p:nvSpPr>
            <p:spPr bwMode="auto">
              <a:xfrm>
                <a:off x="4397" y="2848"/>
                <a:ext cx="27" cy="7"/>
              </a:xfrm>
              <a:prstGeom prst="rect">
                <a:avLst/>
              </a:prstGeom>
              <a:solidFill>
                <a:srgbClr val="000000"/>
              </a:solidFill>
              <a:ln w="9525">
                <a:noFill/>
                <a:miter lim="800000"/>
                <a:headEnd/>
                <a:tailEnd/>
              </a:ln>
            </p:spPr>
            <p:txBody>
              <a:bodyPr/>
              <a:lstStyle/>
              <a:p>
                <a:endParaRPr lang="en-US"/>
              </a:p>
            </p:txBody>
          </p:sp>
          <p:sp>
            <p:nvSpPr>
              <p:cNvPr id="195850" name="Rectangle 266"/>
              <p:cNvSpPr>
                <a:spLocks noChangeArrowheads="1"/>
              </p:cNvSpPr>
              <p:nvPr/>
            </p:nvSpPr>
            <p:spPr bwMode="auto">
              <a:xfrm>
                <a:off x="4444" y="2848"/>
                <a:ext cx="27" cy="7"/>
              </a:xfrm>
              <a:prstGeom prst="rect">
                <a:avLst/>
              </a:prstGeom>
              <a:solidFill>
                <a:srgbClr val="000000"/>
              </a:solidFill>
              <a:ln w="9525">
                <a:noFill/>
                <a:miter lim="800000"/>
                <a:headEnd/>
                <a:tailEnd/>
              </a:ln>
            </p:spPr>
            <p:txBody>
              <a:bodyPr/>
              <a:lstStyle/>
              <a:p>
                <a:endParaRPr lang="en-US"/>
              </a:p>
            </p:txBody>
          </p:sp>
          <p:sp>
            <p:nvSpPr>
              <p:cNvPr id="195851" name="Rectangle 267"/>
              <p:cNvSpPr>
                <a:spLocks noChangeArrowheads="1"/>
              </p:cNvSpPr>
              <p:nvPr/>
            </p:nvSpPr>
            <p:spPr bwMode="auto">
              <a:xfrm>
                <a:off x="4492" y="2848"/>
                <a:ext cx="27" cy="7"/>
              </a:xfrm>
              <a:prstGeom prst="rect">
                <a:avLst/>
              </a:prstGeom>
              <a:solidFill>
                <a:srgbClr val="000000"/>
              </a:solidFill>
              <a:ln w="9525">
                <a:noFill/>
                <a:miter lim="800000"/>
                <a:headEnd/>
                <a:tailEnd/>
              </a:ln>
            </p:spPr>
            <p:txBody>
              <a:bodyPr/>
              <a:lstStyle/>
              <a:p>
                <a:endParaRPr lang="en-US"/>
              </a:p>
            </p:txBody>
          </p:sp>
          <p:sp>
            <p:nvSpPr>
              <p:cNvPr id="195852" name="Rectangle 268"/>
              <p:cNvSpPr>
                <a:spLocks noChangeArrowheads="1"/>
              </p:cNvSpPr>
              <p:nvPr/>
            </p:nvSpPr>
            <p:spPr bwMode="auto">
              <a:xfrm>
                <a:off x="4539" y="2848"/>
                <a:ext cx="27" cy="7"/>
              </a:xfrm>
              <a:prstGeom prst="rect">
                <a:avLst/>
              </a:prstGeom>
              <a:solidFill>
                <a:srgbClr val="000000"/>
              </a:solidFill>
              <a:ln w="9525">
                <a:noFill/>
                <a:miter lim="800000"/>
                <a:headEnd/>
                <a:tailEnd/>
              </a:ln>
            </p:spPr>
            <p:txBody>
              <a:bodyPr/>
              <a:lstStyle/>
              <a:p>
                <a:endParaRPr lang="en-US"/>
              </a:p>
            </p:txBody>
          </p:sp>
          <p:sp>
            <p:nvSpPr>
              <p:cNvPr id="195853" name="Rectangle 269"/>
              <p:cNvSpPr>
                <a:spLocks noChangeArrowheads="1"/>
              </p:cNvSpPr>
              <p:nvPr/>
            </p:nvSpPr>
            <p:spPr bwMode="auto">
              <a:xfrm>
                <a:off x="4586" y="2848"/>
                <a:ext cx="27" cy="7"/>
              </a:xfrm>
              <a:prstGeom prst="rect">
                <a:avLst/>
              </a:prstGeom>
              <a:solidFill>
                <a:srgbClr val="000000"/>
              </a:solidFill>
              <a:ln w="9525">
                <a:noFill/>
                <a:miter lim="800000"/>
                <a:headEnd/>
                <a:tailEnd/>
              </a:ln>
            </p:spPr>
            <p:txBody>
              <a:bodyPr/>
              <a:lstStyle/>
              <a:p>
                <a:endParaRPr lang="en-US"/>
              </a:p>
            </p:txBody>
          </p:sp>
          <p:sp>
            <p:nvSpPr>
              <p:cNvPr id="195854" name="Rectangle 270"/>
              <p:cNvSpPr>
                <a:spLocks noChangeArrowheads="1"/>
              </p:cNvSpPr>
              <p:nvPr/>
            </p:nvSpPr>
            <p:spPr bwMode="auto">
              <a:xfrm>
                <a:off x="4633" y="2848"/>
                <a:ext cx="27" cy="7"/>
              </a:xfrm>
              <a:prstGeom prst="rect">
                <a:avLst/>
              </a:prstGeom>
              <a:solidFill>
                <a:srgbClr val="000000"/>
              </a:solidFill>
              <a:ln w="9525">
                <a:noFill/>
                <a:miter lim="800000"/>
                <a:headEnd/>
                <a:tailEnd/>
              </a:ln>
            </p:spPr>
            <p:txBody>
              <a:bodyPr/>
              <a:lstStyle/>
              <a:p>
                <a:endParaRPr lang="en-US"/>
              </a:p>
            </p:txBody>
          </p:sp>
          <p:sp>
            <p:nvSpPr>
              <p:cNvPr id="195855" name="Rectangle 271"/>
              <p:cNvSpPr>
                <a:spLocks noChangeArrowheads="1"/>
              </p:cNvSpPr>
              <p:nvPr/>
            </p:nvSpPr>
            <p:spPr bwMode="auto">
              <a:xfrm>
                <a:off x="4680" y="2848"/>
                <a:ext cx="27" cy="7"/>
              </a:xfrm>
              <a:prstGeom prst="rect">
                <a:avLst/>
              </a:prstGeom>
              <a:solidFill>
                <a:srgbClr val="000000"/>
              </a:solidFill>
              <a:ln w="9525">
                <a:noFill/>
                <a:miter lim="800000"/>
                <a:headEnd/>
                <a:tailEnd/>
              </a:ln>
            </p:spPr>
            <p:txBody>
              <a:bodyPr/>
              <a:lstStyle/>
              <a:p>
                <a:endParaRPr lang="en-US"/>
              </a:p>
            </p:txBody>
          </p:sp>
          <p:sp>
            <p:nvSpPr>
              <p:cNvPr id="195856" name="Rectangle 272"/>
              <p:cNvSpPr>
                <a:spLocks noChangeArrowheads="1"/>
              </p:cNvSpPr>
              <p:nvPr/>
            </p:nvSpPr>
            <p:spPr bwMode="auto">
              <a:xfrm>
                <a:off x="4727" y="2848"/>
                <a:ext cx="27" cy="7"/>
              </a:xfrm>
              <a:prstGeom prst="rect">
                <a:avLst/>
              </a:prstGeom>
              <a:solidFill>
                <a:srgbClr val="000000"/>
              </a:solidFill>
              <a:ln w="9525">
                <a:noFill/>
                <a:miter lim="800000"/>
                <a:headEnd/>
                <a:tailEnd/>
              </a:ln>
            </p:spPr>
            <p:txBody>
              <a:bodyPr/>
              <a:lstStyle/>
              <a:p>
                <a:endParaRPr lang="en-US"/>
              </a:p>
            </p:txBody>
          </p:sp>
          <p:sp>
            <p:nvSpPr>
              <p:cNvPr id="195857" name="Rectangle 273"/>
              <p:cNvSpPr>
                <a:spLocks noChangeArrowheads="1"/>
              </p:cNvSpPr>
              <p:nvPr/>
            </p:nvSpPr>
            <p:spPr bwMode="auto">
              <a:xfrm>
                <a:off x="4775" y="2848"/>
                <a:ext cx="27" cy="7"/>
              </a:xfrm>
              <a:prstGeom prst="rect">
                <a:avLst/>
              </a:prstGeom>
              <a:solidFill>
                <a:srgbClr val="000000"/>
              </a:solidFill>
              <a:ln w="9525">
                <a:noFill/>
                <a:miter lim="800000"/>
                <a:headEnd/>
                <a:tailEnd/>
              </a:ln>
            </p:spPr>
            <p:txBody>
              <a:bodyPr/>
              <a:lstStyle/>
              <a:p>
                <a:endParaRPr lang="en-US"/>
              </a:p>
            </p:txBody>
          </p:sp>
          <p:sp>
            <p:nvSpPr>
              <p:cNvPr id="195858" name="Rectangle 274"/>
              <p:cNvSpPr>
                <a:spLocks noChangeArrowheads="1"/>
              </p:cNvSpPr>
              <p:nvPr/>
            </p:nvSpPr>
            <p:spPr bwMode="auto">
              <a:xfrm>
                <a:off x="4822" y="2848"/>
                <a:ext cx="17" cy="7"/>
              </a:xfrm>
              <a:prstGeom prst="rect">
                <a:avLst/>
              </a:prstGeom>
              <a:solidFill>
                <a:srgbClr val="000000"/>
              </a:solidFill>
              <a:ln w="9525">
                <a:noFill/>
                <a:miter lim="800000"/>
                <a:headEnd/>
                <a:tailEnd/>
              </a:ln>
            </p:spPr>
            <p:txBody>
              <a:bodyPr/>
              <a:lstStyle/>
              <a:p>
                <a:endParaRPr lang="en-US"/>
              </a:p>
            </p:txBody>
          </p:sp>
        </p:grpSp>
        <p:grpSp>
          <p:nvGrpSpPr>
            <p:cNvPr id="5" name="Group 361"/>
            <p:cNvGrpSpPr>
              <a:grpSpLocks/>
            </p:cNvGrpSpPr>
            <p:nvPr/>
          </p:nvGrpSpPr>
          <p:grpSpPr bwMode="auto">
            <a:xfrm>
              <a:off x="704312" y="4680194"/>
              <a:ext cx="7646427" cy="15083"/>
              <a:chOff x="880" y="2973"/>
              <a:chExt cx="3981" cy="8"/>
            </a:xfrm>
          </p:grpSpPr>
          <p:sp>
            <p:nvSpPr>
              <p:cNvPr id="195860" name="Rectangle 276"/>
              <p:cNvSpPr>
                <a:spLocks noChangeArrowheads="1"/>
              </p:cNvSpPr>
              <p:nvPr/>
            </p:nvSpPr>
            <p:spPr bwMode="auto">
              <a:xfrm>
                <a:off x="880" y="2973"/>
                <a:ext cx="27" cy="7"/>
              </a:xfrm>
              <a:prstGeom prst="rect">
                <a:avLst/>
              </a:prstGeom>
              <a:solidFill>
                <a:srgbClr val="000000"/>
              </a:solidFill>
              <a:ln w="9525">
                <a:noFill/>
                <a:miter lim="800000"/>
                <a:headEnd/>
                <a:tailEnd/>
              </a:ln>
            </p:spPr>
            <p:txBody>
              <a:bodyPr/>
              <a:lstStyle/>
              <a:p>
                <a:endParaRPr lang="en-US"/>
              </a:p>
            </p:txBody>
          </p:sp>
          <p:sp>
            <p:nvSpPr>
              <p:cNvPr id="195861" name="Rectangle 277"/>
              <p:cNvSpPr>
                <a:spLocks noChangeArrowheads="1"/>
              </p:cNvSpPr>
              <p:nvPr/>
            </p:nvSpPr>
            <p:spPr bwMode="auto">
              <a:xfrm>
                <a:off x="927" y="2973"/>
                <a:ext cx="27" cy="7"/>
              </a:xfrm>
              <a:prstGeom prst="rect">
                <a:avLst/>
              </a:prstGeom>
              <a:solidFill>
                <a:srgbClr val="000000"/>
              </a:solidFill>
              <a:ln w="9525">
                <a:noFill/>
                <a:miter lim="800000"/>
                <a:headEnd/>
                <a:tailEnd/>
              </a:ln>
            </p:spPr>
            <p:txBody>
              <a:bodyPr/>
              <a:lstStyle/>
              <a:p>
                <a:endParaRPr lang="en-US"/>
              </a:p>
            </p:txBody>
          </p:sp>
          <p:sp>
            <p:nvSpPr>
              <p:cNvPr id="195862" name="Rectangle 278"/>
              <p:cNvSpPr>
                <a:spLocks noChangeArrowheads="1"/>
              </p:cNvSpPr>
              <p:nvPr/>
            </p:nvSpPr>
            <p:spPr bwMode="auto">
              <a:xfrm>
                <a:off x="974" y="2973"/>
                <a:ext cx="27" cy="7"/>
              </a:xfrm>
              <a:prstGeom prst="rect">
                <a:avLst/>
              </a:prstGeom>
              <a:solidFill>
                <a:srgbClr val="000000"/>
              </a:solidFill>
              <a:ln w="9525">
                <a:noFill/>
                <a:miter lim="800000"/>
                <a:headEnd/>
                <a:tailEnd/>
              </a:ln>
            </p:spPr>
            <p:txBody>
              <a:bodyPr/>
              <a:lstStyle/>
              <a:p>
                <a:endParaRPr lang="en-US"/>
              </a:p>
            </p:txBody>
          </p:sp>
          <p:sp>
            <p:nvSpPr>
              <p:cNvPr id="195863" name="Rectangle 279"/>
              <p:cNvSpPr>
                <a:spLocks noChangeArrowheads="1"/>
              </p:cNvSpPr>
              <p:nvPr/>
            </p:nvSpPr>
            <p:spPr bwMode="auto">
              <a:xfrm>
                <a:off x="1022" y="2973"/>
                <a:ext cx="26" cy="7"/>
              </a:xfrm>
              <a:prstGeom prst="rect">
                <a:avLst/>
              </a:prstGeom>
              <a:solidFill>
                <a:srgbClr val="000000"/>
              </a:solidFill>
              <a:ln w="9525">
                <a:noFill/>
                <a:miter lim="800000"/>
                <a:headEnd/>
                <a:tailEnd/>
              </a:ln>
            </p:spPr>
            <p:txBody>
              <a:bodyPr/>
              <a:lstStyle/>
              <a:p>
                <a:endParaRPr lang="en-US"/>
              </a:p>
            </p:txBody>
          </p:sp>
          <p:sp>
            <p:nvSpPr>
              <p:cNvPr id="195864" name="Rectangle 280"/>
              <p:cNvSpPr>
                <a:spLocks noChangeArrowheads="1"/>
              </p:cNvSpPr>
              <p:nvPr/>
            </p:nvSpPr>
            <p:spPr bwMode="auto">
              <a:xfrm>
                <a:off x="1069" y="2973"/>
                <a:ext cx="27" cy="7"/>
              </a:xfrm>
              <a:prstGeom prst="rect">
                <a:avLst/>
              </a:prstGeom>
              <a:solidFill>
                <a:srgbClr val="000000"/>
              </a:solidFill>
              <a:ln w="9525">
                <a:noFill/>
                <a:miter lim="800000"/>
                <a:headEnd/>
                <a:tailEnd/>
              </a:ln>
            </p:spPr>
            <p:txBody>
              <a:bodyPr/>
              <a:lstStyle/>
              <a:p>
                <a:endParaRPr lang="en-US"/>
              </a:p>
            </p:txBody>
          </p:sp>
          <p:sp>
            <p:nvSpPr>
              <p:cNvPr id="195865" name="Rectangle 281"/>
              <p:cNvSpPr>
                <a:spLocks noChangeArrowheads="1"/>
              </p:cNvSpPr>
              <p:nvPr/>
            </p:nvSpPr>
            <p:spPr bwMode="auto">
              <a:xfrm>
                <a:off x="1116" y="2973"/>
                <a:ext cx="27" cy="7"/>
              </a:xfrm>
              <a:prstGeom prst="rect">
                <a:avLst/>
              </a:prstGeom>
              <a:solidFill>
                <a:srgbClr val="000000"/>
              </a:solidFill>
              <a:ln w="9525">
                <a:noFill/>
                <a:miter lim="800000"/>
                <a:headEnd/>
                <a:tailEnd/>
              </a:ln>
            </p:spPr>
            <p:txBody>
              <a:bodyPr/>
              <a:lstStyle/>
              <a:p>
                <a:endParaRPr lang="en-US"/>
              </a:p>
            </p:txBody>
          </p:sp>
          <p:sp>
            <p:nvSpPr>
              <p:cNvPr id="195866" name="Rectangle 282"/>
              <p:cNvSpPr>
                <a:spLocks noChangeArrowheads="1"/>
              </p:cNvSpPr>
              <p:nvPr/>
            </p:nvSpPr>
            <p:spPr bwMode="auto">
              <a:xfrm>
                <a:off x="1163" y="2973"/>
                <a:ext cx="27" cy="7"/>
              </a:xfrm>
              <a:prstGeom prst="rect">
                <a:avLst/>
              </a:prstGeom>
              <a:solidFill>
                <a:srgbClr val="000000"/>
              </a:solidFill>
              <a:ln w="9525">
                <a:noFill/>
                <a:miter lim="800000"/>
                <a:headEnd/>
                <a:tailEnd/>
              </a:ln>
            </p:spPr>
            <p:txBody>
              <a:bodyPr/>
              <a:lstStyle/>
              <a:p>
                <a:endParaRPr lang="en-US"/>
              </a:p>
            </p:txBody>
          </p:sp>
          <p:sp>
            <p:nvSpPr>
              <p:cNvPr id="195867" name="Rectangle 283"/>
              <p:cNvSpPr>
                <a:spLocks noChangeArrowheads="1"/>
              </p:cNvSpPr>
              <p:nvPr/>
            </p:nvSpPr>
            <p:spPr bwMode="auto">
              <a:xfrm>
                <a:off x="1210" y="2973"/>
                <a:ext cx="27" cy="7"/>
              </a:xfrm>
              <a:prstGeom prst="rect">
                <a:avLst/>
              </a:prstGeom>
              <a:solidFill>
                <a:srgbClr val="000000"/>
              </a:solidFill>
              <a:ln w="9525">
                <a:noFill/>
                <a:miter lim="800000"/>
                <a:headEnd/>
                <a:tailEnd/>
              </a:ln>
            </p:spPr>
            <p:txBody>
              <a:bodyPr/>
              <a:lstStyle/>
              <a:p>
                <a:endParaRPr lang="en-US"/>
              </a:p>
            </p:txBody>
          </p:sp>
          <p:sp>
            <p:nvSpPr>
              <p:cNvPr id="195868" name="Rectangle 284"/>
              <p:cNvSpPr>
                <a:spLocks noChangeArrowheads="1"/>
              </p:cNvSpPr>
              <p:nvPr/>
            </p:nvSpPr>
            <p:spPr bwMode="auto">
              <a:xfrm>
                <a:off x="1257" y="2973"/>
                <a:ext cx="27" cy="7"/>
              </a:xfrm>
              <a:prstGeom prst="rect">
                <a:avLst/>
              </a:prstGeom>
              <a:solidFill>
                <a:srgbClr val="000000"/>
              </a:solidFill>
              <a:ln w="9525">
                <a:noFill/>
                <a:miter lim="800000"/>
                <a:headEnd/>
                <a:tailEnd/>
              </a:ln>
            </p:spPr>
            <p:txBody>
              <a:bodyPr/>
              <a:lstStyle/>
              <a:p>
                <a:endParaRPr lang="en-US"/>
              </a:p>
            </p:txBody>
          </p:sp>
          <p:sp>
            <p:nvSpPr>
              <p:cNvPr id="195869" name="Rectangle 285"/>
              <p:cNvSpPr>
                <a:spLocks noChangeArrowheads="1"/>
              </p:cNvSpPr>
              <p:nvPr/>
            </p:nvSpPr>
            <p:spPr bwMode="auto">
              <a:xfrm>
                <a:off x="1305" y="2973"/>
                <a:ext cx="26" cy="7"/>
              </a:xfrm>
              <a:prstGeom prst="rect">
                <a:avLst/>
              </a:prstGeom>
              <a:solidFill>
                <a:srgbClr val="000000"/>
              </a:solidFill>
              <a:ln w="9525">
                <a:noFill/>
                <a:miter lim="800000"/>
                <a:headEnd/>
                <a:tailEnd/>
              </a:ln>
            </p:spPr>
            <p:txBody>
              <a:bodyPr/>
              <a:lstStyle/>
              <a:p>
                <a:endParaRPr lang="en-US"/>
              </a:p>
            </p:txBody>
          </p:sp>
          <p:sp>
            <p:nvSpPr>
              <p:cNvPr id="195870" name="Rectangle 286"/>
              <p:cNvSpPr>
                <a:spLocks noChangeArrowheads="1"/>
              </p:cNvSpPr>
              <p:nvPr/>
            </p:nvSpPr>
            <p:spPr bwMode="auto">
              <a:xfrm>
                <a:off x="1352" y="2973"/>
                <a:ext cx="27" cy="7"/>
              </a:xfrm>
              <a:prstGeom prst="rect">
                <a:avLst/>
              </a:prstGeom>
              <a:solidFill>
                <a:srgbClr val="000000"/>
              </a:solidFill>
              <a:ln w="9525">
                <a:noFill/>
                <a:miter lim="800000"/>
                <a:headEnd/>
                <a:tailEnd/>
              </a:ln>
            </p:spPr>
            <p:txBody>
              <a:bodyPr/>
              <a:lstStyle/>
              <a:p>
                <a:endParaRPr lang="en-US"/>
              </a:p>
            </p:txBody>
          </p:sp>
          <p:sp>
            <p:nvSpPr>
              <p:cNvPr id="195871" name="Rectangle 287"/>
              <p:cNvSpPr>
                <a:spLocks noChangeArrowheads="1"/>
              </p:cNvSpPr>
              <p:nvPr/>
            </p:nvSpPr>
            <p:spPr bwMode="auto">
              <a:xfrm>
                <a:off x="1399" y="2973"/>
                <a:ext cx="27" cy="7"/>
              </a:xfrm>
              <a:prstGeom prst="rect">
                <a:avLst/>
              </a:prstGeom>
              <a:solidFill>
                <a:srgbClr val="000000"/>
              </a:solidFill>
              <a:ln w="9525">
                <a:noFill/>
                <a:miter lim="800000"/>
                <a:headEnd/>
                <a:tailEnd/>
              </a:ln>
            </p:spPr>
            <p:txBody>
              <a:bodyPr/>
              <a:lstStyle/>
              <a:p>
                <a:endParaRPr lang="en-US"/>
              </a:p>
            </p:txBody>
          </p:sp>
          <p:sp>
            <p:nvSpPr>
              <p:cNvPr id="195872" name="Rectangle 288"/>
              <p:cNvSpPr>
                <a:spLocks noChangeArrowheads="1"/>
              </p:cNvSpPr>
              <p:nvPr/>
            </p:nvSpPr>
            <p:spPr bwMode="auto">
              <a:xfrm>
                <a:off x="1446" y="2973"/>
                <a:ext cx="27" cy="7"/>
              </a:xfrm>
              <a:prstGeom prst="rect">
                <a:avLst/>
              </a:prstGeom>
              <a:solidFill>
                <a:srgbClr val="000000"/>
              </a:solidFill>
              <a:ln w="9525">
                <a:noFill/>
                <a:miter lim="800000"/>
                <a:headEnd/>
                <a:tailEnd/>
              </a:ln>
            </p:spPr>
            <p:txBody>
              <a:bodyPr/>
              <a:lstStyle/>
              <a:p>
                <a:endParaRPr lang="en-US"/>
              </a:p>
            </p:txBody>
          </p:sp>
          <p:sp>
            <p:nvSpPr>
              <p:cNvPr id="195873" name="Rectangle 289"/>
              <p:cNvSpPr>
                <a:spLocks noChangeArrowheads="1"/>
              </p:cNvSpPr>
              <p:nvPr/>
            </p:nvSpPr>
            <p:spPr bwMode="auto">
              <a:xfrm>
                <a:off x="1493" y="2973"/>
                <a:ext cx="27" cy="7"/>
              </a:xfrm>
              <a:prstGeom prst="rect">
                <a:avLst/>
              </a:prstGeom>
              <a:solidFill>
                <a:srgbClr val="000000"/>
              </a:solidFill>
              <a:ln w="9525">
                <a:noFill/>
                <a:miter lim="800000"/>
                <a:headEnd/>
                <a:tailEnd/>
              </a:ln>
            </p:spPr>
            <p:txBody>
              <a:bodyPr/>
              <a:lstStyle/>
              <a:p>
                <a:endParaRPr lang="en-US"/>
              </a:p>
            </p:txBody>
          </p:sp>
          <p:sp>
            <p:nvSpPr>
              <p:cNvPr id="195874" name="Rectangle 290"/>
              <p:cNvSpPr>
                <a:spLocks noChangeArrowheads="1"/>
              </p:cNvSpPr>
              <p:nvPr/>
            </p:nvSpPr>
            <p:spPr bwMode="auto">
              <a:xfrm>
                <a:off x="1540" y="2973"/>
                <a:ext cx="27" cy="7"/>
              </a:xfrm>
              <a:prstGeom prst="rect">
                <a:avLst/>
              </a:prstGeom>
              <a:solidFill>
                <a:srgbClr val="000000"/>
              </a:solidFill>
              <a:ln w="9525">
                <a:noFill/>
                <a:miter lim="800000"/>
                <a:headEnd/>
                <a:tailEnd/>
              </a:ln>
            </p:spPr>
            <p:txBody>
              <a:bodyPr/>
              <a:lstStyle/>
              <a:p>
                <a:endParaRPr lang="en-US"/>
              </a:p>
            </p:txBody>
          </p:sp>
          <p:sp>
            <p:nvSpPr>
              <p:cNvPr id="195875" name="Rectangle 291"/>
              <p:cNvSpPr>
                <a:spLocks noChangeArrowheads="1"/>
              </p:cNvSpPr>
              <p:nvPr/>
            </p:nvSpPr>
            <p:spPr bwMode="auto">
              <a:xfrm>
                <a:off x="1588" y="2973"/>
                <a:ext cx="26" cy="7"/>
              </a:xfrm>
              <a:prstGeom prst="rect">
                <a:avLst/>
              </a:prstGeom>
              <a:solidFill>
                <a:srgbClr val="000000"/>
              </a:solidFill>
              <a:ln w="9525">
                <a:noFill/>
                <a:miter lim="800000"/>
                <a:headEnd/>
                <a:tailEnd/>
              </a:ln>
            </p:spPr>
            <p:txBody>
              <a:bodyPr/>
              <a:lstStyle/>
              <a:p>
                <a:endParaRPr lang="en-US"/>
              </a:p>
            </p:txBody>
          </p:sp>
          <p:sp>
            <p:nvSpPr>
              <p:cNvPr id="195876" name="Rectangle 292"/>
              <p:cNvSpPr>
                <a:spLocks noChangeArrowheads="1"/>
              </p:cNvSpPr>
              <p:nvPr/>
            </p:nvSpPr>
            <p:spPr bwMode="auto">
              <a:xfrm>
                <a:off x="1635" y="2973"/>
                <a:ext cx="27" cy="7"/>
              </a:xfrm>
              <a:prstGeom prst="rect">
                <a:avLst/>
              </a:prstGeom>
              <a:solidFill>
                <a:srgbClr val="000000"/>
              </a:solidFill>
              <a:ln w="9525">
                <a:noFill/>
                <a:miter lim="800000"/>
                <a:headEnd/>
                <a:tailEnd/>
              </a:ln>
            </p:spPr>
            <p:txBody>
              <a:bodyPr/>
              <a:lstStyle/>
              <a:p>
                <a:endParaRPr lang="en-US"/>
              </a:p>
            </p:txBody>
          </p:sp>
          <p:sp>
            <p:nvSpPr>
              <p:cNvPr id="195877" name="Rectangle 293"/>
              <p:cNvSpPr>
                <a:spLocks noChangeArrowheads="1"/>
              </p:cNvSpPr>
              <p:nvPr/>
            </p:nvSpPr>
            <p:spPr bwMode="auto">
              <a:xfrm>
                <a:off x="1682" y="2973"/>
                <a:ext cx="27" cy="7"/>
              </a:xfrm>
              <a:prstGeom prst="rect">
                <a:avLst/>
              </a:prstGeom>
              <a:solidFill>
                <a:srgbClr val="000000"/>
              </a:solidFill>
              <a:ln w="9525">
                <a:noFill/>
                <a:miter lim="800000"/>
                <a:headEnd/>
                <a:tailEnd/>
              </a:ln>
            </p:spPr>
            <p:txBody>
              <a:bodyPr/>
              <a:lstStyle/>
              <a:p>
                <a:endParaRPr lang="en-US"/>
              </a:p>
            </p:txBody>
          </p:sp>
          <p:sp>
            <p:nvSpPr>
              <p:cNvPr id="195878" name="Rectangle 294"/>
              <p:cNvSpPr>
                <a:spLocks noChangeArrowheads="1"/>
              </p:cNvSpPr>
              <p:nvPr/>
            </p:nvSpPr>
            <p:spPr bwMode="auto">
              <a:xfrm>
                <a:off x="1729" y="2973"/>
                <a:ext cx="27" cy="7"/>
              </a:xfrm>
              <a:prstGeom prst="rect">
                <a:avLst/>
              </a:prstGeom>
              <a:solidFill>
                <a:srgbClr val="000000"/>
              </a:solidFill>
              <a:ln w="9525">
                <a:noFill/>
                <a:miter lim="800000"/>
                <a:headEnd/>
                <a:tailEnd/>
              </a:ln>
            </p:spPr>
            <p:txBody>
              <a:bodyPr/>
              <a:lstStyle/>
              <a:p>
                <a:endParaRPr lang="en-US"/>
              </a:p>
            </p:txBody>
          </p:sp>
          <p:sp>
            <p:nvSpPr>
              <p:cNvPr id="195879" name="Rectangle 295"/>
              <p:cNvSpPr>
                <a:spLocks noChangeArrowheads="1"/>
              </p:cNvSpPr>
              <p:nvPr/>
            </p:nvSpPr>
            <p:spPr bwMode="auto">
              <a:xfrm>
                <a:off x="1776" y="2973"/>
                <a:ext cx="27" cy="7"/>
              </a:xfrm>
              <a:prstGeom prst="rect">
                <a:avLst/>
              </a:prstGeom>
              <a:solidFill>
                <a:srgbClr val="000000"/>
              </a:solidFill>
              <a:ln w="9525">
                <a:noFill/>
                <a:miter lim="800000"/>
                <a:headEnd/>
                <a:tailEnd/>
              </a:ln>
            </p:spPr>
            <p:txBody>
              <a:bodyPr/>
              <a:lstStyle/>
              <a:p>
                <a:endParaRPr lang="en-US"/>
              </a:p>
            </p:txBody>
          </p:sp>
          <p:sp>
            <p:nvSpPr>
              <p:cNvPr id="195880" name="Rectangle 296"/>
              <p:cNvSpPr>
                <a:spLocks noChangeArrowheads="1"/>
              </p:cNvSpPr>
              <p:nvPr/>
            </p:nvSpPr>
            <p:spPr bwMode="auto">
              <a:xfrm>
                <a:off x="1823" y="2973"/>
                <a:ext cx="27" cy="7"/>
              </a:xfrm>
              <a:prstGeom prst="rect">
                <a:avLst/>
              </a:prstGeom>
              <a:solidFill>
                <a:srgbClr val="000000"/>
              </a:solidFill>
              <a:ln w="9525">
                <a:noFill/>
                <a:miter lim="800000"/>
                <a:headEnd/>
                <a:tailEnd/>
              </a:ln>
            </p:spPr>
            <p:txBody>
              <a:bodyPr/>
              <a:lstStyle/>
              <a:p>
                <a:endParaRPr lang="en-US"/>
              </a:p>
            </p:txBody>
          </p:sp>
          <p:sp>
            <p:nvSpPr>
              <p:cNvPr id="195881" name="Rectangle 297"/>
              <p:cNvSpPr>
                <a:spLocks noChangeArrowheads="1"/>
              </p:cNvSpPr>
              <p:nvPr/>
            </p:nvSpPr>
            <p:spPr bwMode="auto">
              <a:xfrm>
                <a:off x="1871" y="2973"/>
                <a:ext cx="26" cy="7"/>
              </a:xfrm>
              <a:prstGeom prst="rect">
                <a:avLst/>
              </a:prstGeom>
              <a:solidFill>
                <a:srgbClr val="000000"/>
              </a:solidFill>
              <a:ln w="9525">
                <a:noFill/>
                <a:miter lim="800000"/>
                <a:headEnd/>
                <a:tailEnd/>
              </a:ln>
            </p:spPr>
            <p:txBody>
              <a:bodyPr/>
              <a:lstStyle/>
              <a:p>
                <a:endParaRPr lang="en-US"/>
              </a:p>
            </p:txBody>
          </p:sp>
          <p:sp>
            <p:nvSpPr>
              <p:cNvPr id="195882" name="Rectangle 298"/>
              <p:cNvSpPr>
                <a:spLocks noChangeArrowheads="1"/>
              </p:cNvSpPr>
              <p:nvPr/>
            </p:nvSpPr>
            <p:spPr bwMode="auto">
              <a:xfrm>
                <a:off x="1918" y="2973"/>
                <a:ext cx="27" cy="7"/>
              </a:xfrm>
              <a:prstGeom prst="rect">
                <a:avLst/>
              </a:prstGeom>
              <a:solidFill>
                <a:srgbClr val="000000"/>
              </a:solidFill>
              <a:ln w="9525">
                <a:noFill/>
                <a:miter lim="800000"/>
                <a:headEnd/>
                <a:tailEnd/>
              </a:ln>
            </p:spPr>
            <p:txBody>
              <a:bodyPr/>
              <a:lstStyle/>
              <a:p>
                <a:endParaRPr lang="en-US"/>
              </a:p>
            </p:txBody>
          </p:sp>
          <p:sp>
            <p:nvSpPr>
              <p:cNvPr id="195883" name="Rectangle 299"/>
              <p:cNvSpPr>
                <a:spLocks noChangeArrowheads="1"/>
              </p:cNvSpPr>
              <p:nvPr/>
            </p:nvSpPr>
            <p:spPr bwMode="auto">
              <a:xfrm>
                <a:off x="1965" y="2973"/>
                <a:ext cx="27" cy="7"/>
              </a:xfrm>
              <a:prstGeom prst="rect">
                <a:avLst/>
              </a:prstGeom>
              <a:solidFill>
                <a:srgbClr val="000000"/>
              </a:solidFill>
              <a:ln w="9525">
                <a:noFill/>
                <a:miter lim="800000"/>
                <a:headEnd/>
                <a:tailEnd/>
              </a:ln>
            </p:spPr>
            <p:txBody>
              <a:bodyPr/>
              <a:lstStyle/>
              <a:p>
                <a:endParaRPr lang="en-US"/>
              </a:p>
            </p:txBody>
          </p:sp>
          <p:sp>
            <p:nvSpPr>
              <p:cNvPr id="195884" name="Rectangle 300"/>
              <p:cNvSpPr>
                <a:spLocks noChangeArrowheads="1"/>
              </p:cNvSpPr>
              <p:nvPr/>
            </p:nvSpPr>
            <p:spPr bwMode="auto">
              <a:xfrm>
                <a:off x="2012" y="2973"/>
                <a:ext cx="27" cy="7"/>
              </a:xfrm>
              <a:prstGeom prst="rect">
                <a:avLst/>
              </a:prstGeom>
              <a:solidFill>
                <a:srgbClr val="000000"/>
              </a:solidFill>
              <a:ln w="9525">
                <a:noFill/>
                <a:miter lim="800000"/>
                <a:headEnd/>
                <a:tailEnd/>
              </a:ln>
            </p:spPr>
            <p:txBody>
              <a:bodyPr/>
              <a:lstStyle/>
              <a:p>
                <a:endParaRPr lang="en-US"/>
              </a:p>
            </p:txBody>
          </p:sp>
          <p:sp>
            <p:nvSpPr>
              <p:cNvPr id="195885" name="Rectangle 301"/>
              <p:cNvSpPr>
                <a:spLocks noChangeArrowheads="1"/>
              </p:cNvSpPr>
              <p:nvPr/>
            </p:nvSpPr>
            <p:spPr bwMode="auto">
              <a:xfrm>
                <a:off x="2059" y="2973"/>
                <a:ext cx="27" cy="7"/>
              </a:xfrm>
              <a:prstGeom prst="rect">
                <a:avLst/>
              </a:prstGeom>
              <a:solidFill>
                <a:srgbClr val="000000"/>
              </a:solidFill>
              <a:ln w="9525">
                <a:noFill/>
                <a:miter lim="800000"/>
                <a:headEnd/>
                <a:tailEnd/>
              </a:ln>
            </p:spPr>
            <p:txBody>
              <a:bodyPr/>
              <a:lstStyle/>
              <a:p>
                <a:endParaRPr lang="en-US"/>
              </a:p>
            </p:txBody>
          </p:sp>
          <p:sp>
            <p:nvSpPr>
              <p:cNvPr id="195886" name="Rectangle 302"/>
              <p:cNvSpPr>
                <a:spLocks noChangeArrowheads="1"/>
              </p:cNvSpPr>
              <p:nvPr/>
            </p:nvSpPr>
            <p:spPr bwMode="auto">
              <a:xfrm>
                <a:off x="2106" y="2973"/>
                <a:ext cx="27" cy="7"/>
              </a:xfrm>
              <a:prstGeom prst="rect">
                <a:avLst/>
              </a:prstGeom>
              <a:solidFill>
                <a:srgbClr val="000000"/>
              </a:solidFill>
              <a:ln w="9525">
                <a:noFill/>
                <a:miter lim="800000"/>
                <a:headEnd/>
                <a:tailEnd/>
              </a:ln>
            </p:spPr>
            <p:txBody>
              <a:bodyPr/>
              <a:lstStyle/>
              <a:p>
                <a:endParaRPr lang="en-US"/>
              </a:p>
            </p:txBody>
          </p:sp>
          <p:sp>
            <p:nvSpPr>
              <p:cNvPr id="195887" name="Rectangle 303"/>
              <p:cNvSpPr>
                <a:spLocks noChangeArrowheads="1"/>
              </p:cNvSpPr>
              <p:nvPr/>
            </p:nvSpPr>
            <p:spPr bwMode="auto">
              <a:xfrm>
                <a:off x="2154" y="2973"/>
                <a:ext cx="26" cy="7"/>
              </a:xfrm>
              <a:prstGeom prst="rect">
                <a:avLst/>
              </a:prstGeom>
              <a:solidFill>
                <a:srgbClr val="000000"/>
              </a:solidFill>
              <a:ln w="9525">
                <a:noFill/>
                <a:miter lim="800000"/>
                <a:headEnd/>
                <a:tailEnd/>
              </a:ln>
            </p:spPr>
            <p:txBody>
              <a:bodyPr/>
              <a:lstStyle/>
              <a:p>
                <a:endParaRPr lang="en-US"/>
              </a:p>
            </p:txBody>
          </p:sp>
          <p:sp>
            <p:nvSpPr>
              <p:cNvPr id="195888" name="Rectangle 304"/>
              <p:cNvSpPr>
                <a:spLocks noChangeArrowheads="1"/>
              </p:cNvSpPr>
              <p:nvPr/>
            </p:nvSpPr>
            <p:spPr bwMode="auto">
              <a:xfrm>
                <a:off x="2201" y="2973"/>
                <a:ext cx="27" cy="7"/>
              </a:xfrm>
              <a:prstGeom prst="rect">
                <a:avLst/>
              </a:prstGeom>
              <a:solidFill>
                <a:srgbClr val="000000"/>
              </a:solidFill>
              <a:ln w="9525">
                <a:noFill/>
                <a:miter lim="800000"/>
                <a:headEnd/>
                <a:tailEnd/>
              </a:ln>
            </p:spPr>
            <p:txBody>
              <a:bodyPr/>
              <a:lstStyle/>
              <a:p>
                <a:endParaRPr lang="en-US"/>
              </a:p>
            </p:txBody>
          </p:sp>
          <p:sp>
            <p:nvSpPr>
              <p:cNvPr id="195889" name="Rectangle 305"/>
              <p:cNvSpPr>
                <a:spLocks noChangeArrowheads="1"/>
              </p:cNvSpPr>
              <p:nvPr/>
            </p:nvSpPr>
            <p:spPr bwMode="auto">
              <a:xfrm>
                <a:off x="2248" y="2973"/>
                <a:ext cx="27" cy="7"/>
              </a:xfrm>
              <a:prstGeom prst="rect">
                <a:avLst/>
              </a:prstGeom>
              <a:solidFill>
                <a:srgbClr val="000000"/>
              </a:solidFill>
              <a:ln w="9525">
                <a:noFill/>
                <a:miter lim="800000"/>
                <a:headEnd/>
                <a:tailEnd/>
              </a:ln>
            </p:spPr>
            <p:txBody>
              <a:bodyPr/>
              <a:lstStyle/>
              <a:p>
                <a:endParaRPr lang="en-US"/>
              </a:p>
            </p:txBody>
          </p:sp>
          <p:sp>
            <p:nvSpPr>
              <p:cNvPr id="195890" name="Rectangle 306"/>
              <p:cNvSpPr>
                <a:spLocks noChangeArrowheads="1"/>
              </p:cNvSpPr>
              <p:nvPr/>
            </p:nvSpPr>
            <p:spPr bwMode="auto">
              <a:xfrm>
                <a:off x="2295" y="2973"/>
                <a:ext cx="27" cy="7"/>
              </a:xfrm>
              <a:prstGeom prst="rect">
                <a:avLst/>
              </a:prstGeom>
              <a:solidFill>
                <a:srgbClr val="000000"/>
              </a:solidFill>
              <a:ln w="9525">
                <a:noFill/>
                <a:miter lim="800000"/>
                <a:headEnd/>
                <a:tailEnd/>
              </a:ln>
            </p:spPr>
            <p:txBody>
              <a:bodyPr/>
              <a:lstStyle/>
              <a:p>
                <a:endParaRPr lang="en-US"/>
              </a:p>
            </p:txBody>
          </p:sp>
          <p:sp>
            <p:nvSpPr>
              <p:cNvPr id="195891" name="Rectangle 307"/>
              <p:cNvSpPr>
                <a:spLocks noChangeArrowheads="1"/>
              </p:cNvSpPr>
              <p:nvPr/>
            </p:nvSpPr>
            <p:spPr bwMode="auto">
              <a:xfrm>
                <a:off x="2342" y="2973"/>
                <a:ext cx="27" cy="7"/>
              </a:xfrm>
              <a:prstGeom prst="rect">
                <a:avLst/>
              </a:prstGeom>
              <a:solidFill>
                <a:srgbClr val="000000"/>
              </a:solidFill>
              <a:ln w="9525">
                <a:noFill/>
                <a:miter lim="800000"/>
                <a:headEnd/>
                <a:tailEnd/>
              </a:ln>
            </p:spPr>
            <p:txBody>
              <a:bodyPr/>
              <a:lstStyle/>
              <a:p>
                <a:endParaRPr lang="en-US"/>
              </a:p>
            </p:txBody>
          </p:sp>
          <p:sp>
            <p:nvSpPr>
              <p:cNvPr id="195892" name="Rectangle 308"/>
              <p:cNvSpPr>
                <a:spLocks noChangeArrowheads="1"/>
              </p:cNvSpPr>
              <p:nvPr/>
            </p:nvSpPr>
            <p:spPr bwMode="auto">
              <a:xfrm>
                <a:off x="2389" y="2973"/>
                <a:ext cx="27" cy="7"/>
              </a:xfrm>
              <a:prstGeom prst="rect">
                <a:avLst/>
              </a:prstGeom>
              <a:solidFill>
                <a:srgbClr val="000000"/>
              </a:solidFill>
              <a:ln w="9525">
                <a:noFill/>
                <a:miter lim="800000"/>
                <a:headEnd/>
                <a:tailEnd/>
              </a:ln>
            </p:spPr>
            <p:txBody>
              <a:bodyPr/>
              <a:lstStyle/>
              <a:p>
                <a:endParaRPr lang="en-US"/>
              </a:p>
            </p:txBody>
          </p:sp>
          <p:sp>
            <p:nvSpPr>
              <p:cNvPr id="195893" name="Rectangle 309"/>
              <p:cNvSpPr>
                <a:spLocks noChangeArrowheads="1"/>
              </p:cNvSpPr>
              <p:nvPr/>
            </p:nvSpPr>
            <p:spPr bwMode="auto">
              <a:xfrm>
                <a:off x="2437" y="2973"/>
                <a:ext cx="26" cy="7"/>
              </a:xfrm>
              <a:prstGeom prst="rect">
                <a:avLst/>
              </a:prstGeom>
              <a:solidFill>
                <a:srgbClr val="000000"/>
              </a:solidFill>
              <a:ln w="9525">
                <a:noFill/>
                <a:miter lim="800000"/>
                <a:headEnd/>
                <a:tailEnd/>
              </a:ln>
            </p:spPr>
            <p:txBody>
              <a:bodyPr/>
              <a:lstStyle/>
              <a:p>
                <a:endParaRPr lang="en-US"/>
              </a:p>
            </p:txBody>
          </p:sp>
          <p:sp>
            <p:nvSpPr>
              <p:cNvPr id="195894" name="Rectangle 310"/>
              <p:cNvSpPr>
                <a:spLocks noChangeArrowheads="1"/>
              </p:cNvSpPr>
              <p:nvPr/>
            </p:nvSpPr>
            <p:spPr bwMode="auto">
              <a:xfrm>
                <a:off x="2484" y="2973"/>
                <a:ext cx="27" cy="7"/>
              </a:xfrm>
              <a:prstGeom prst="rect">
                <a:avLst/>
              </a:prstGeom>
              <a:solidFill>
                <a:srgbClr val="000000"/>
              </a:solidFill>
              <a:ln w="9525">
                <a:noFill/>
                <a:miter lim="800000"/>
                <a:headEnd/>
                <a:tailEnd/>
              </a:ln>
            </p:spPr>
            <p:txBody>
              <a:bodyPr/>
              <a:lstStyle/>
              <a:p>
                <a:endParaRPr lang="en-US"/>
              </a:p>
            </p:txBody>
          </p:sp>
          <p:sp>
            <p:nvSpPr>
              <p:cNvPr id="195895" name="Rectangle 311"/>
              <p:cNvSpPr>
                <a:spLocks noChangeArrowheads="1"/>
              </p:cNvSpPr>
              <p:nvPr/>
            </p:nvSpPr>
            <p:spPr bwMode="auto">
              <a:xfrm>
                <a:off x="2531" y="2973"/>
                <a:ext cx="27" cy="7"/>
              </a:xfrm>
              <a:prstGeom prst="rect">
                <a:avLst/>
              </a:prstGeom>
              <a:solidFill>
                <a:srgbClr val="000000"/>
              </a:solidFill>
              <a:ln w="9525">
                <a:noFill/>
                <a:miter lim="800000"/>
                <a:headEnd/>
                <a:tailEnd/>
              </a:ln>
            </p:spPr>
            <p:txBody>
              <a:bodyPr/>
              <a:lstStyle/>
              <a:p>
                <a:endParaRPr lang="en-US"/>
              </a:p>
            </p:txBody>
          </p:sp>
          <p:sp>
            <p:nvSpPr>
              <p:cNvPr id="195896" name="Rectangle 312"/>
              <p:cNvSpPr>
                <a:spLocks noChangeArrowheads="1"/>
              </p:cNvSpPr>
              <p:nvPr/>
            </p:nvSpPr>
            <p:spPr bwMode="auto">
              <a:xfrm>
                <a:off x="2578" y="2973"/>
                <a:ext cx="27" cy="7"/>
              </a:xfrm>
              <a:prstGeom prst="rect">
                <a:avLst/>
              </a:prstGeom>
              <a:solidFill>
                <a:srgbClr val="000000"/>
              </a:solidFill>
              <a:ln w="9525">
                <a:noFill/>
                <a:miter lim="800000"/>
                <a:headEnd/>
                <a:tailEnd/>
              </a:ln>
            </p:spPr>
            <p:txBody>
              <a:bodyPr/>
              <a:lstStyle/>
              <a:p>
                <a:endParaRPr lang="en-US"/>
              </a:p>
            </p:txBody>
          </p:sp>
          <p:sp>
            <p:nvSpPr>
              <p:cNvPr id="195897" name="Rectangle 313"/>
              <p:cNvSpPr>
                <a:spLocks noChangeArrowheads="1"/>
              </p:cNvSpPr>
              <p:nvPr/>
            </p:nvSpPr>
            <p:spPr bwMode="auto">
              <a:xfrm>
                <a:off x="2625" y="2973"/>
                <a:ext cx="27" cy="7"/>
              </a:xfrm>
              <a:prstGeom prst="rect">
                <a:avLst/>
              </a:prstGeom>
              <a:solidFill>
                <a:srgbClr val="000000"/>
              </a:solidFill>
              <a:ln w="9525">
                <a:noFill/>
                <a:miter lim="800000"/>
                <a:headEnd/>
                <a:tailEnd/>
              </a:ln>
            </p:spPr>
            <p:txBody>
              <a:bodyPr/>
              <a:lstStyle/>
              <a:p>
                <a:endParaRPr lang="en-US"/>
              </a:p>
            </p:txBody>
          </p:sp>
          <p:sp>
            <p:nvSpPr>
              <p:cNvPr id="195898" name="Rectangle 314"/>
              <p:cNvSpPr>
                <a:spLocks noChangeArrowheads="1"/>
              </p:cNvSpPr>
              <p:nvPr/>
            </p:nvSpPr>
            <p:spPr bwMode="auto">
              <a:xfrm>
                <a:off x="2672" y="2973"/>
                <a:ext cx="27" cy="7"/>
              </a:xfrm>
              <a:prstGeom prst="rect">
                <a:avLst/>
              </a:prstGeom>
              <a:solidFill>
                <a:srgbClr val="000000"/>
              </a:solidFill>
              <a:ln w="9525">
                <a:noFill/>
                <a:miter lim="800000"/>
                <a:headEnd/>
                <a:tailEnd/>
              </a:ln>
            </p:spPr>
            <p:txBody>
              <a:bodyPr/>
              <a:lstStyle/>
              <a:p>
                <a:endParaRPr lang="en-US"/>
              </a:p>
            </p:txBody>
          </p:sp>
          <p:sp>
            <p:nvSpPr>
              <p:cNvPr id="195899" name="Rectangle 315"/>
              <p:cNvSpPr>
                <a:spLocks noChangeArrowheads="1"/>
              </p:cNvSpPr>
              <p:nvPr/>
            </p:nvSpPr>
            <p:spPr bwMode="auto">
              <a:xfrm>
                <a:off x="2720" y="2973"/>
                <a:ext cx="26" cy="7"/>
              </a:xfrm>
              <a:prstGeom prst="rect">
                <a:avLst/>
              </a:prstGeom>
              <a:solidFill>
                <a:srgbClr val="000000"/>
              </a:solidFill>
              <a:ln w="9525">
                <a:noFill/>
                <a:miter lim="800000"/>
                <a:headEnd/>
                <a:tailEnd/>
              </a:ln>
            </p:spPr>
            <p:txBody>
              <a:bodyPr/>
              <a:lstStyle/>
              <a:p>
                <a:endParaRPr lang="en-US"/>
              </a:p>
            </p:txBody>
          </p:sp>
          <p:sp>
            <p:nvSpPr>
              <p:cNvPr id="195900" name="Rectangle 316"/>
              <p:cNvSpPr>
                <a:spLocks noChangeArrowheads="1"/>
              </p:cNvSpPr>
              <p:nvPr/>
            </p:nvSpPr>
            <p:spPr bwMode="auto">
              <a:xfrm>
                <a:off x="2767" y="2973"/>
                <a:ext cx="27" cy="7"/>
              </a:xfrm>
              <a:prstGeom prst="rect">
                <a:avLst/>
              </a:prstGeom>
              <a:solidFill>
                <a:srgbClr val="000000"/>
              </a:solidFill>
              <a:ln w="9525">
                <a:noFill/>
                <a:miter lim="800000"/>
                <a:headEnd/>
                <a:tailEnd/>
              </a:ln>
            </p:spPr>
            <p:txBody>
              <a:bodyPr/>
              <a:lstStyle/>
              <a:p>
                <a:endParaRPr lang="en-US"/>
              </a:p>
            </p:txBody>
          </p:sp>
          <p:sp>
            <p:nvSpPr>
              <p:cNvPr id="195901" name="Rectangle 317"/>
              <p:cNvSpPr>
                <a:spLocks noChangeArrowheads="1"/>
              </p:cNvSpPr>
              <p:nvPr/>
            </p:nvSpPr>
            <p:spPr bwMode="auto">
              <a:xfrm>
                <a:off x="2814" y="2973"/>
                <a:ext cx="27" cy="7"/>
              </a:xfrm>
              <a:prstGeom prst="rect">
                <a:avLst/>
              </a:prstGeom>
              <a:solidFill>
                <a:srgbClr val="000000"/>
              </a:solidFill>
              <a:ln w="9525">
                <a:noFill/>
                <a:miter lim="800000"/>
                <a:headEnd/>
                <a:tailEnd/>
              </a:ln>
            </p:spPr>
            <p:txBody>
              <a:bodyPr/>
              <a:lstStyle/>
              <a:p>
                <a:endParaRPr lang="en-US"/>
              </a:p>
            </p:txBody>
          </p:sp>
          <p:sp>
            <p:nvSpPr>
              <p:cNvPr id="195902" name="Freeform 318"/>
              <p:cNvSpPr>
                <a:spLocks/>
              </p:cNvSpPr>
              <p:nvPr/>
            </p:nvSpPr>
            <p:spPr bwMode="auto">
              <a:xfrm>
                <a:off x="2861" y="2973"/>
                <a:ext cx="27" cy="8"/>
              </a:xfrm>
              <a:custGeom>
                <a:avLst/>
                <a:gdLst/>
                <a:ahLst/>
                <a:cxnLst>
                  <a:cxn ang="0">
                    <a:pos x="0" y="0"/>
                  </a:cxn>
                  <a:cxn ang="0">
                    <a:pos x="0" y="14"/>
                  </a:cxn>
                  <a:cxn ang="0">
                    <a:pos x="54" y="15"/>
                  </a:cxn>
                  <a:cxn ang="0">
                    <a:pos x="54" y="1"/>
                  </a:cxn>
                  <a:cxn ang="0">
                    <a:pos x="0" y="0"/>
                  </a:cxn>
                </a:cxnLst>
                <a:rect l="0" t="0" r="r" b="b"/>
                <a:pathLst>
                  <a:path w="54" h="15">
                    <a:moveTo>
                      <a:pt x="0" y="0"/>
                    </a:moveTo>
                    <a:lnTo>
                      <a:pt x="0" y="14"/>
                    </a:lnTo>
                    <a:lnTo>
                      <a:pt x="54" y="15"/>
                    </a:lnTo>
                    <a:lnTo>
                      <a:pt x="54" y="1"/>
                    </a:lnTo>
                    <a:lnTo>
                      <a:pt x="0" y="0"/>
                    </a:lnTo>
                    <a:close/>
                  </a:path>
                </a:pathLst>
              </a:custGeom>
              <a:solidFill>
                <a:srgbClr val="000000"/>
              </a:solidFill>
              <a:ln w="9525">
                <a:noFill/>
                <a:round/>
                <a:headEnd/>
                <a:tailEnd/>
              </a:ln>
            </p:spPr>
            <p:txBody>
              <a:bodyPr/>
              <a:lstStyle/>
              <a:p>
                <a:endParaRPr lang="en-US"/>
              </a:p>
            </p:txBody>
          </p:sp>
          <p:sp>
            <p:nvSpPr>
              <p:cNvPr id="195903" name="Rectangle 319"/>
              <p:cNvSpPr>
                <a:spLocks noChangeArrowheads="1"/>
              </p:cNvSpPr>
              <p:nvPr/>
            </p:nvSpPr>
            <p:spPr bwMode="auto">
              <a:xfrm>
                <a:off x="2908" y="2974"/>
                <a:ext cx="27" cy="7"/>
              </a:xfrm>
              <a:prstGeom prst="rect">
                <a:avLst/>
              </a:prstGeom>
              <a:solidFill>
                <a:srgbClr val="000000"/>
              </a:solidFill>
              <a:ln w="9525">
                <a:noFill/>
                <a:miter lim="800000"/>
                <a:headEnd/>
                <a:tailEnd/>
              </a:ln>
            </p:spPr>
            <p:txBody>
              <a:bodyPr/>
              <a:lstStyle/>
              <a:p>
                <a:endParaRPr lang="en-US"/>
              </a:p>
            </p:txBody>
          </p:sp>
          <p:sp>
            <p:nvSpPr>
              <p:cNvPr id="195904" name="Rectangle 320"/>
              <p:cNvSpPr>
                <a:spLocks noChangeArrowheads="1"/>
              </p:cNvSpPr>
              <p:nvPr/>
            </p:nvSpPr>
            <p:spPr bwMode="auto">
              <a:xfrm>
                <a:off x="2955" y="2974"/>
                <a:ext cx="27" cy="7"/>
              </a:xfrm>
              <a:prstGeom prst="rect">
                <a:avLst/>
              </a:prstGeom>
              <a:solidFill>
                <a:srgbClr val="000000"/>
              </a:solidFill>
              <a:ln w="9525">
                <a:noFill/>
                <a:miter lim="800000"/>
                <a:headEnd/>
                <a:tailEnd/>
              </a:ln>
            </p:spPr>
            <p:txBody>
              <a:bodyPr/>
              <a:lstStyle/>
              <a:p>
                <a:endParaRPr lang="en-US"/>
              </a:p>
            </p:txBody>
          </p:sp>
          <p:sp>
            <p:nvSpPr>
              <p:cNvPr id="195905" name="Rectangle 321"/>
              <p:cNvSpPr>
                <a:spLocks noChangeArrowheads="1"/>
              </p:cNvSpPr>
              <p:nvPr/>
            </p:nvSpPr>
            <p:spPr bwMode="auto">
              <a:xfrm>
                <a:off x="3003" y="2974"/>
                <a:ext cx="26" cy="7"/>
              </a:xfrm>
              <a:prstGeom prst="rect">
                <a:avLst/>
              </a:prstGeom>
              <a:solidFill>
                <a:srgbClr val="000000"/>
              </a:solidFill>
              <a:ln w="9525">
                <a:noFill/>
                <a:miter lim="800000"/>
                <a:headEnd/>
                <a:tailEnd/>
              </a:ln>
            </p:spPr>
            <p:txBody>
              <a:bodyPr/>
              <a:lstStyle/>
              <a:p>
                <a:endParaRPr lang="en-US"/>
              </a:p>
            </p:txBody>
          </p:sp>
          <p:sp>
            <p:nvSpPr>
              <p:cNvPr id="195906" name="Rectangle 322"/>
              <p:cNvSpPr>
                <a:spLocks noChangeArrowheads="1"/>
              </p:cNvSpPr>
              <p:nvPr/>
            </p:nvSpPr>
            <p:spPr bwMode="auto">
              <a:xfrm>
                <a:off x="3050" y="2974"/>
                <a:ext cx="27" cy="7"/>
              </a:xfrm>
              <a:prstGeom prst="rect">
                <a:avLst/>
              </a:prstGeom>
              <a:solidFill>
                <a:srgbClr val="000000"/>
              </a:solidFill>
              <a:ln w="9525">
                <a:noFill/>
                <a:miter lim="800000"/>
                <a:headEnd/>
                <a:tailEnd/>
              </a:ln>
            </p:spPr>
            <p:txBody>
              <a:bodyPr/>
              <a:lstStyle/>
              <a:p>
                <a:endParaRPr lang="en-US"/>
              </a:p>
            </p:txBody>
          </p:sp>
          <p:sp>
            <p:nvSpPr>
              <p:cNvPr id="195907" name="Rectangle 323"/>
              <p:cNvSpPr>
                <a:spLocks noChangeArrowheads="1"/>
              </p:cNvSpPr>
              <p:nvPr/>
            </p:nvSpPr>
            <p:spPr bwMode="auto">
              <a:xfrm>
                <a:off x="3097" y="2974"/>
                <a:ext cx="27" cy="7"/>
              </a:xfrm>
              <a:prstGeom prst="rect">
                <a:avLst/>
              </a:prstGeom>
              <a:solidFill>
                <a:srgbClr val="000000"/>
              </a:solidFill>
              <a:ln w="9525">
                <a:noFill/>
                <a:miter lim="800000"/>
                <a:headEnd/>
                <a:tailEnd/>
              </a:ln>
            </p:spPr>
            <p:txBody>
              <a:bodyPr/>
              <a:lstStyle/>
              <a:p>
                <a:endParaRPr lang="en-US"/>
              </a:p>
            </p:txBody>
          </p:sp>
          <p:sp>
            <p:nvSpPr>
              <p:cNvPr id="195908" name="Rectangle 324"/>
              <p:cNvSpPr>
                <a:spLocks noChangeArrowheads="1"/>
              </p:cNvSpPr>
              <p:nvPr/>
            </p:nvSpPr>
            <p:spPr bwMode="auto">
              <a:xfrm>
                <a:off x="3144" y="2974"/>
                <a:ext cx="27" cy="7"/>
              </a:xfrm>
              <a:prstGeom prst="rect">
                <a:avLst/>
              </a:prstGeom>
              <a:solidFill>
                <a:srgbClr val="000000"/>
              </a:solidFill>
              <a:ln w="9525">
                <a:noFill/>
                <a:miter lim="800000"/>
                <a:headEnd/>
                <a:tailEnd/>
              </a:ln>
            </p:spPr>
            <p:txBody>
              <a:bodyPr/>
              <a:lstStyle/>
              <a:p>
                <a:endParaRPr lang="en-US"/>
              </a:p>
            </p:txBody>
          </p:sp>
          <p:sp>
            <p:nvSpPr>
              <p:cNvPr id="195909" name="Rectangle 325"/>
              <p:cNvSpPr>
                <a:spLocks noChangeArrowheads="1"/>
              </p:cNvSpPr>
              <p:nvPr/>
            </p:nvSpPr>
            <p:spPr bwMode="auto">
              <a:xfrm>
                <a:off x="3191" y="2974"/>
                <a:ext cx="27" cy="7"/>
              </a:xfrm>
              <a:prstGeom prst="rect">
                <a:avLst/>
              </a:prstGeom>
              <a:solidFill>
                <a:srgbClr val="000000"/>
              </a:solidFill>
              <a:ln w="9525">
                <a:noFill/>
                <a:miter lim="800000"/>
                <a:headEnd/>
                <a:tailEnd/>
              </a:ln>
            </p:spPr>
            <p:txBody>
              <a:bodyPr/>
              <a:lstStyle/>
              <a:p>
                <a:endParaRPr lang="en-US"/>
              </a:p>
            </p:txBody>
          </p:sp>
          <p:sp>
            <p:nvSpPr>
              <p:cNvPr id="195910" name="Rectangle 326"/>
              <p:cNvSpPr>
                <a:spLocks noChangeArrowheads="1"/>
              </p:cNvSpPr>
              <p:nvPr/>
            </p:nvSpPr>
            <p:spPr bwMode="auto">
              <a:xfrm>
                <a:off x="3238" y="2974"/>
                <a:ext cx="27" cy="7"/>
              </a:xfrm>
              <a:prstGeom prst="rect">
                <a:avLst/>
              </a:prstGeom>
              <a:solidFill>
                <a:srgbClr val="000000"/>
              </a:solidFill>
              <a:ln w="9525">
                <a:noFill/>
                <a:miter lim="800000"/>
                <a:headEnd/>
                <a:tailEnd/>
              </a:ln>
            </p:spPr>
            <p:txBody>
              <a:bodyPr/>
              <a:lstStyle/>
              <a:p>
                <a:endParaRPr lang="en-US"/>
              </a:p>
            </p:txBody>
          </p:sp>
          <p:sp>
            <p:nvSpPr>
              <p:cNvPr id="195911" name="Rectangle 327"/>
              <p:cNvSpPr>
                <a:spLocks noChangeArrowheads="1"/>
              </p:cNvSpPr>
              <p:nvPr/>
            </p:nvSpPr>
            <p:spPr bwMode="auto">
              <a:xfrm>
                <a:off x="3286" y="2974"/>
                <a:ext cx="26" cy="7"/>
              </a:xfrm>
              <a:prstGeom prst="rect">
                <a:avLst/>
              </a:prstGeom>
              <a:solidFill>
                <a:srgbClr val="000000"/>
              </a:solidFill>
              <a:ln w="9525">
                <a:noFill/>
                <a:miter lim="800000"/>
                <a:headEnd/>
                <a:tailEnd/>
              </a:ln>
            </p:spPr>
            <p:txBody>
              <a:bodyPr/>
              <a:lstStyle/>
              <a:p>
                <a:endParaRPr lang="en-US"/>
              </a:p>
            </p:txBody>
          </p:sp>
          <p:sp>
            <p:nvSpPr>
              <p:cNvPr id="195912" name="Rectangle 328"/>
              <p:cNvSpPr>
                <a:spLocks noChangeArrowheads="1"/>
              </p:cNvSpPr>
              <p:nvPr/>
            </p:nvSpPr>
            <p:spPr bwMode="auto">
              <a:xfrm>
                <a:off x="3333" y="2974"/>
                <a:ext cx="27" cy="7"/>
              </a:xfrm>
              <a:prstGeom prst="rect">
                <a:avLst/>
              </a:prstGeom>
              <a:solidFill>
                <a:srgbClr val="000000"/>
              </a:solidFill>
              <a:ln w="9525">
                <a:noFill/>
                <a:miter lim="800000"/>
                <a:headEnd/>
                <a:tailEnd/>
              </a:ln>
            </p:spPr>
            <p:txBody>
              <a:bodyPr/>
              <a:lstStyle/>
              <a:p>
                <a:endParaRPr lang="en-US"/>
              </a:p>
            </p:txBody>
          </p:sp>
          <p:sp>
            <p:nvSpPr>
              <p:cNvPr id="195913" name="Rectangle 329"/>
              <p:cNvSpPr>
                <a:spLocks noChangeArrowheads="1"/>
              </p:cNvSpPr>
              <p:nvPr/>
            </p:nvSpPr>
            <p:spPr bwMode="auto">
              <a:xfrm>
                <a:off x="3380" y="2974"/>
                <a:ext cx="27" cy="7"/>
              </a:xfrm>
              <a:prstGeom prst="rect">
                <a:avLst/>
              </a:prstGeom>
              <a:solidFill>
                <a:srgbClr val="000000"/>
              </a:solidFill>
              <a:ln w="9525">
                <a:noFill/>
                <a:miter lim="800000"/>
                <a:headEnd/>
                <a:tailEnd/>
              </a:ln>
            </p:spPr>
            <p:txBody>
              <a:bodyPr/>
              <a:lstStyle/>
              <a:p>
                <a:endParaRPr lang="en-US"/>
              </a:p>
            </p:txBody>
          </p:sp>
          <p:sp>
            <p:nvSpPr>
              <p:cNvPr id="195914" name="Rectangle 330"/>
              <p:cNvSpPr>
                <a:spLocks noChangeArrowheads="1"/>
              </p:cNvSpPr>
              <p:nvPr/>
            </p:nvSpPr>
            <p:spPr bwMode="auto">
              <a:xfrm>
                <a:off x="3427" y="2974"/>
                <a:ext cx="27" cy="7"/>
              </a:xfrm>
              <a:prstGeom prst="rect">
                <a:avLst/>
              </a:prstGeom>
              <a:solidFill>
                <a:srgbClr val="000000"/>
              </a:solidFill>
              <a:ln w="9525">
                <a:noFill/>
                <a:miter lim="800000"/>
                <a:headEnd/>
                <a:tailEnd/>
              </a:ln>
            </p:spPr>
            <p:txBody>
              <a:bodyPr/>
              <a:lstStyle/>
              <a:p>
                <a:endParaRPr lang="en-US"/>
              </a:p>
            </p:txBody>
          </p:sp>
          <p:sp>
            <p:nvSpPr>
              <p:cNvPr id="195915" name="Rectangle 331"/>
              <p:cNvSpPr>
                <a:spLocks noChangeArrowheads="1"/>
              </p:cNvSpPr>
              <p:nvPr/>
            </p:nvSpPr>
            <p:spPr bwMode="auto">
              <a:xfrm>
                <a:off x="3474" y="2974"/>
                <a:ext cx="27" cy="7"/>
              </a:xfrm>
              <a:prstGeom prst="rect">
                <a:avLst/>
              </a:prstGeom>
              <a:solidFill>
                <a:srgbClr val="000000"/>
              </a:solidFill>
              <a:ln w="9525">
                <a:noFill/>
                <a:miter lim="800000"/>
                <a:headEnd/>
                <a:tailEnd/>
              </a:ln>
            </p:spPr>
            <p:txBody>
              <a:bodyPr/>
              <a:lstStyle/>
              <a:p>
                <a:endParaRPr lang="en-US"/>
              </a:p>
            </p:txBody>
          </p:sp>
          <p:sp>
            <p:nvSpPr>
              <p:cNvPr id="195916" name="Rectangle 332"/>
              <p:cNvSpPr>
                <a:spLocks noChangeArrowheads="1"/>
              </p:cNvSpPr>
              <p:nvPr/>
            </p:nvSpPr>
            <p:spPr bwMode="auto">
              <a:xfrm>
                <a:off x="3521" y="2974"/>
                <a:ext cx="27" cy="7"/>
              </a:xfrm>
              <a:prstGeom prst="rect">
                <a:avLst/>
              </a:prstGeom>
              <a:solidFill>
                <a:srgbClr val="000000"/>
              </a:solidFill>
              <a:ln w="9525">
                <a:noFill/>
                <a:miter lim="800000"/>
                <a:headEnd/>
                <a:tailEnd/>
              </a:ln>
            </p:spPr>
            <p:txBody>
              <a:bodyPr/>
              <a:lstStyle/>
              <a:p>
                <a:endParaRPr lang="en-US"/>
              </a:p>
            </p:txBody>
          </p:sp>
          <p:sp>
            <p:nvSpPr>
              <p:cNvPr id="195917" name="Rectangle 333"/>
              <p:cNvSpPr>
                <a:spLocks noChangeArrowheads="1"/>
              </p:cNvSpPr>
              <p:nvPr/>
            </p:nvSpPr>
            <p:spPr bwMode="auto">
              <a:xfrm>
                <a:off x="3569" y="2974"/>
                <a:ext cx="26" cy="7"/>
              </a:xfrm>
              <a:prstGeom prst="rect">
                <a:avLst/>
              </a:prstGeom>
              <a:solidFill>
                <a:srgbClr val="000000"/>
              </a:solidFill>
              <a:ln w="9525">
                <a:noFill/>
                <a:miter lim="800000"/>
                <a:headEnd/>
                <a:tailEnd/>
              </a:ln>
            </p:spPr>
            <p:txBody>
              <a:bodyPr/>
              <a:lstStyle/>
              <a:p>
                <a:endParaRPr lang="en-US"/>
              </a:p>
            </p:txBody>
          </p:sp>
          <p:sp>
            <p:nvSpPr>
              <p:cNvPr id="195918" name="Rectangle 334"/>
              <p:cNvSpPr>
                <a:spLocks noChangeArrowheads="1"/>
              </p:cNvSpPr>
              <p:nvPr/>
            </p:nvSpPr>
            <p:spPr bwMode="auto">
              <a:xfrm>
                <a:off x="3616" y="2974"/>
                <a:ext cx="27" cy="7"/>
              </a:xfrm>
              <a:prstGeom prst="rect">
                <a:avLst/>
              </a:prstGeom>
              <a:solidFill>
                <a:srgbClr val="000000"/>
              </a:solidFill>
              <a:ln w="9525">
                <a:noFill/>
                <a:miter lim="800000"/>
                <a:headEnd/>
                <a:tailEnd/>
              </a:ln>
            </p:spPr>
            <p:txBody>
              <a:bodyPr/>
              <a:lstStyle/>
              <a:p>
                <a:endParaRPr lang="en-US"/>
              </a:p>
            </p:txBody>
          </p:sp>
          <p:sp>
            <p:nvSpPr>
              <p:cNvPr id="195919" name="Rectangle 335"/>
              <p:cNvSpPr>
                <a:spLocks noChangeArrowheads="1"/>
              </p:cNvSpPr>
              <p:nvPr/>
            </p:nvSpPr>
            <p:spPr bwMode="auto">
              <a:xfrm>
                <a:off x="3663" y="2974"/>
                <a:ext cx="27" cy="7"/>
              </a:xfrm>
              <a:prstGeom prst="rect">
                <a:avLst/>
              </a:prstGeom>
              <a:solidFill>
                <a:srgbClr val="000000"/>
              </a:solidFill>
              <a:ln w="9525">
                <a:noFill/>
                <a:miter lim="800000"/>
                <a:headEnd/>
                <a:tailEnd/>
              </a:ln>
            </p:spPr>
            <p:txBody>
              <a:bodyPr/>
              <a:lstStyle/>
              <a:p>
                <a:endParaRPr lang="en-US"/>
              </a:p>
            </p:txBody>
          </p:sp>
          <p:sp>
            <p:nvSpPr>
              <p:cNvPr id="195920" name="Rectangle 336"/>
              <p:cNvSpPr>
                <a:spLocks noChangeArrowheads="1"/>
              </p:cNvSpPr>
              <p:nvPr/>
            </p:nvSpPr>
            <p:spPr bwMode="auto">
              <a:xfrm>
                <a:off x="3710" y="2974"/>
                <a:ext cx="27" cy="7"/>
              </a:xfrm>
              <a:prstGeom prst="rect">
                <a:avLst/>
              </a:prstGeom>
              <a:solidFill>
                <a:srgbClr val="000000"/>
              </a:solidFill>
              <a:ln w="9525">
                <a:noFill/>
                <a:miter lim="800000"/>
                <a:headEnd/>
                <a:tailEnd/>
              </a:ln>
            </p:spPr>
            <p:txBody>
              <a:bodyPr/>
              <a:lstStyle/>
              <a:p>
                <a:endParaRPr lang="en-US"/>
              </a:p>
            </p:txBody>
          </p:sp>
          <p:sp>
            <p:nvSpPr>
              <p:cNvPr id="195921" name="Rectangle 337"/>
              <p:cNvSpPr>
                <a:spLocks noChangeArrowheads="1"/>
              </p:cNvSpPr>
              <p:nvPr/>
            </p:nvSpPr>
            <p:spPr bwMode="auto">
              <a:xfrm>
                <a:off x="3757" y="2974"/>
                <a:ext cx="27" cy="7"/>
              </a:xfrm>
              <a:prstGeom prst="rect">
                <a:avLst/>
              </a:prstGeom>
              <a:solidFill>
                <a:srgbClr val="000000"/>
              </a:solidFill>
              <a:ln w="9525">
                <a:noFill/>
                <a:miter lim="800000"/>
                <a:headEnd/>
                <a:tailEnd/>
              </a:ln>
            </p:spPr>
            <p:txBody>
              <a:bodyPr/>
              <a:lstStyle/>
              <a:p>
                <a:endParaRPr lang="en-US"/>
              </a:p>
            </p:txBody>
          </p:sp>
          <p:sp>
            <p:nvSpPr>
              <p:cNvPr id="195922" name="Rectangle 338"/>
              <p:cNvSpPr>
                <a:spLocks noChangeArrowheads="1"/>
              </p:cNvSpPr>
              <p:nvPr/>
            </p:nvSpPr>
            <p:spPr bwMode="auto">
              <a:xfrm>
                <a:off x="3804" y="2974"/>
                <a:ext cx="27" cy="7"/>
              </a:xfrm>
              <a:prstGeom prst="rect">
                <a:avLst/>
              </a:prstGeom>
              <a:solidFill>
                <a:srgbClr val="000000"/>
              </a:solidFill>
              <a:ln w="9525">
                <a:noFill/>
                <a:miter lim="800000"/>
                <a:headEnd/>
                <a:tailEnd/>
              </a:ln>
            </p:spPr>
            <p:txBody>
              <a:bodyPr/>
              <a:lstStyle/>
              <a:p>
                <a:endParaRPr lang="en-US"/>
              </a:p>
            </p:txBody>
          </p:sp>
          <p:sp>
            <p:nvSpPr>
              <p:cNvPr id="195923" name="Rectangle 339"/>
              <p:cNvSpPr>
                <a:spLocks noChangeArrowheads="1"/>
              </p:cNvSpPr>
              <p:nvPr/>
            </p:nvSpPr>
            <p:spPr bwMode="auto">
              <a:xfrm>
                <a:off x="3852" y="2974"/>
                <a:ext cx="26" cy="7"/>
              </a:xfrm>
              <a:prstGeom prst="rect">
                <a:avLst/>
              </a:prstGeom>
              <a:solidFill>
                <a:srgbClr val="000000"/>
              </a:solidFill>
              <a:ln w="9525">
                <a:noFill/>
                <a:miter lim="800000"/>
                <a:headEnd/>
                <a:tailEnd/>
              </a:ln>
            </p:spPr>
            <p:txBody>
              <a:bodyPr/>
              <a:lstStyle/>
              <a:p>
                <a:endParaRPr lang="en-US"/>
              </a:p>
            </p:txBody>
          </p:sp>
          <p:sp>
            <p:nvSpPr>
              <p:cNvPr id="195924" name="Rectangle 340"/>
              <p:cNvSpPr>
                <a:spLocks noChangeArrowheads="1"/>
              </p:cNvSpPr>
              <p:nvPr/>
            </p:nvSpPr>
            <p:spPr bwMode="auto">
              <a:xfrm>
                <a:off x="3899" y="2974"/>
                <a:ext cx="27" cy="7"/>
              </a:xfrm>
              <a:prstGeom prst="rect">
                <a:avLst/>
              </a:prstGeom>
              <a:solidFill>
                <a:srgbClr val="000000"/>
              </a:solidFill>
              <a:ln w="9525">
                <a:noFill/>
                <a:miter lim="800000"/>
                <a:headEnd/>
                <a:tailEnd/>
              </a:ln>
            </p:spPr>
            <p:txBody>
              <a:bodyPr/>
              <a:lstStyle/>
              <a:p>
                <a:endParaRPr lang="en-US"/>
              </a:p>
            </p:txBody>
          </p:sp>
          <p:sp>
            <p:nvSpPr>
              <p:cNvPr id="195925" name="Rectangle 341"/>
              <p:cNvSpPr>
                <a:spLocks noChangeArrowheads="1"/>
              </p:cNvSpPr>
              <p:nvPr/>
            </p:nvSpPr>
            <p:spPr bwMode="auto">
              <a:xfrm>
                <a:off x="3946" y="2974"/>
                <a:ext cx="27" cy="7"/>
              </a:xfrm>
              <a:prstGeom prst="rect">
                <a:avLst/>
              </a:prstGeom>
              <a:solidFill>
                <a:srgbClr val="000000"/>
              </a:solidFill>
              <a:ln w="9525">
                <a:noFill/>
                <a:miter lim="800000"/>
                <a:headEnd/>
                <a:tailEnd/>
              </a:ln>
            </p:spPr>
            <p:txBody>
              <a:bodyPr/>
              <a:lstStyle/>
              <a:p>
                <a:endParaRPr lang="en-US"/>
              </a:p>
            </p:txBody>
          </p:sp>
          <p:sp>
            <p:nvSpPr>
              <p:cNvPr id="195926" name="Rectangle 342"/>
              <p:cNvSpPr>
                <a:spLocks noChangeArrowheads="1"/>
              </p:cNvSpPr>
              <p:nvPr/>
            </p:nvSpPr>
            <p:spPr bwMode="auto">
              <a:xfrm>
                <a:off x="3993" y="2974"/>
                <a:ext cx="27" cy="7"/>
              </a:xfrm>
              <a:prstGeom prst="rect">
                <a:avLst/>
              </a:prstGeom>
              <a:solidFill>
                <a:srgbClr val="000000"/>
              </a:solidFill>
              <a:ln w="9525">
                <a:noFill/>
                <a:miter lim="800000"/>
                <a:headEnd/>
                <a:tailEnd/>
              </a:ln>
            </p:spPr>
            <p:txBody>
              <a:bodyPr/>
              <a:lstStyle/>
              <a:p>
                <a:endParaRPr lang="en-US"/>
              </a:p>
            </p:txBody>
          </p:sp>
          <p:sp>
            <p:nvSpPr>
              <p:cNvPr id="195927" name="Rectangle 343"/>
              <p:cNvSpPr>
                <a:spLocks noChangeArrowheads="1"/>
              </p:cNvSpPr>
              <p:nvPr/>
            </p:nvSpPr>
            <p:spPr bwMode="auto">
              <a:xfrm>
                <a:off x="4040" y="2974"/>
                <a:ext cx="27" cy="7"/>
              </a:xfrm>
              <a:prstGeom prst="rect">
                <a:avLst/>
              </a:prstGeom>
              <a:solidFill>
                <a:srgbClr val="000000"/>
              </a:solidFill>
              <a:ln w="9525">
                <a:noFill/>
                <a:miter lim="800000"/>
                <a:headEnd/>
                <a:tailEnd/>
              </a:ln>
            </p:spPr>
            <p:txBody>
              <a:bodyPr/>
              <a:lstStyle/>
              <a:p>
                <a:endParaRPr lang="en-US"/>
              </a:p>
            </p:txBody>
          </p:sp>
          <p:sp>
            <p:nvSpPr>
              <p:cNvPr id="195928" name="Rectangle 344"/>
              <p:cNvSpPr>
                <a:spLocks noChangeArrowheads="1"/>
              </p:cNvSpPr>
              <p:nvPr/>
            </p:nvSpPr>
            <p:spPr bwMode="auto">
              <a:xfrm>
                <a:off x="4087" y="2974"/>
                <a:ext cx="27" cy="7"/>
              </a:xfrm>
              <a:prstGeom prst="rect">
                <a:avLst/>
              </a:prstGeom>
              <a:solidFill>
                <a:srgbClr val="000000"/>
              </a:solidFill>
              <a:ln w="9525">
                <a:noFill/>
                <a:miter lim="800000"/>
                <a:headEnd/>
                <a:tailEnd/>
              </a:ln>
            </p:spPr>
            <p:txBody>
              <a:bodyPr/>
              <a:lstStyle/>
              <a:p>
                <a:endParaRPr lang="en-US"/>
              </a:p>
            </p:txBody>
          </p:sp>
          <p:sp>
            <p:nvSpPr>
              <p:cNvPr id="195929" name="Rectangle 345"/>
              <p:cNvSpPr>
                <a:spLocks noChangeArrowheads="1"/>
              </p:cNvSpPr>
              <p:nvPr/>
            </p:nvSpPr>
            <p:spPr bwMode="auto">
              <a:xfrm>
                <a:off x="4135" y="2974"/>
                <a:ext cx="26" cy="7"/>
              </a:xfrm>
              <a:prstGeom prst="rect">
                <a:avLst/>
              </a:prstGeom>
              <a:solidFill>
                <a:srgbClr val="000000"/>
              </a:solidFill>
              <a:ln w="9525">
                <a:noFill/>
                <a:miter lim="800000"/>
                <a:headEnd/>
                <a:tailEnd/>
              </a:ln>
            </p:spPr>
            <p:txBody>
              <a:bodyPr/>
              <a:lstStyle/>
              <a:p>
                <a:endParaRPr lang="en-US"/>
              </a:p>
            </p:txBody>
          </p:sp>
          <p:sp>
            <p:nvSpPr>
              <p:cNvPr id="195930" name="Rectangle 346"/>
              <p:cNvSpPr>
                <a:spLocks noChangeArrowheads="1"/>
              </p:cNvSpPr>
              <p:nvPr/>
            </p:nvSpPr>
            <p:spPr bwMode="auto">
              <a:xfrm>
                <a:off x="4182" y="2974"/>
                <a:ext cx="27" cy="7"/>
              </a:xfrm>
              <a:prstGeom prst="rect">
                <a:avLst/>
              </a:prstGeom>
              <a:solidFill>
                <a:srgbClr val="000000"/>
              </a:solidFill>
              <a:ln w="9525">
                <a:noFill/>
                <a:miter lim="800000"/>
                <a:headEnd/>
                <a:tailEnd/>
              </a:ln>
            </p:spPr>
            <p:txBody>
              <a:bodyPr/>
              <a:lstStyle/>
              <a:p>
                <a:endParaRPr lang="en-US"/>
              </a:p>
            </p:txBody>
          </p:sp>
          <p:sp>
            <p:nvSpPr>
              <p:cNvPr id="195931" name="Rectangle 347"/>
              <p:cNvSpPr>
                <a:spLocks noChangeArrowheads="1"/>
              </p:cNvSpPr>
              <p:nvPr/>
            </p:nvSpPr>
            <p:spPr bwMode="auto">
              <a:xfrm>
                <a:off x="4229" y="2974"/>
                <a:ext cx="27" cy="7"/>
              </a:xfrm>
              <a:prstGeom prst="rect">
                <a:avLst/>
              </a:prstGeom>
              <a:solidFill>
                <a:srgbClr val="000000"/>
              </a:solidFill>
              <a:ln w="9525">
                <a:noFill/>
                <a:miter lim="800000"/>
                <a:headEnd/>
                <a:tailEnd/>
              </a:ln>
            </p:spPr>
            <p:txBody>
              <a:bodyPr/>
              <a:lstStyle/>
              <a:p>
                <a:endParaRPr lang="en-US"/>
              </a:p>
            </p:txBody>
          </p:sp>
          <p:sp>
            <p:nvSpPr>
              <p:cNvPr id="195932" name="Rectangle 348"/>
              <p:cNvSpPr>
                <a:spLocks noChangeArrowheads="1"/>
              </p:cNvSpPr>
              <p:nvPr/>
            </p:nvSpPr>
            <p:spPr bwMode="auto">
              <a:xfrm>
                <a:off x="4276" y="2974"/>
                <a:ext cx="27" cy="7"/>
              </a:xfrm>
              <a:prstGeom prst="rect">
                <a:avLst/>
              </a:prstGeom>
              <a:solidFill>
                <a:srgbClr val="000000"/>
              </a:solidFill>
              <a:ln w="9525">
                <a:noFill/>
                <a:miter lim="800000"/>
                <a:headEnd/>
                <a:tailEnd/>
              </a:ln>
            </p:spPr>
            <p:txBody>
              <a:bodyPr/>
              <a:lstStyle/>
              <a:p>
                <a:endParaRPr lang="en-US"/>
              </a:p>
            </p:txBody>
          </p:sp>
          <p:sp>
            <p:nvSpPr>
              <p:cNvPr id="195933" name="Rectangle 349"/>
              <p:cNvSpPr>
                <a:spLocks noChangeArrowheads="1"/>
              </p:cNvSpPr>
              <p:nvPr/>
            </p:nvSpPr>
            <p:spPr bwMode="auto">
              <a:xfrm>
                <a:off x="4323" y="2974"/>
                <a:ext cx="27" cy="7"/>
              </a:xfrm>
              <a:prstGeom prst="rect">
                <a:avLst/>
              </a:prstGeom>
              <a:solidFill>
                <a:srgbClr val="000000"/>
              </a:solidFill>
              <a:ln w="9525">
                <a:noFill/>
                <a:miter lim="800000"/>
                <a:headEnd/>
                <a:tailEnd/>
              </a:ln>
            </p:spPr>
            <p:txBody>
              <a:bodyPr/>
              <a:lstStyle/>
              <a:p>
                <a:endParaRPr lang="en-US"/>
              </a:p>
            </p:txBody>
          </p:sp>
          <p:sp>
            <p:nvSpPr>
              <p:cNvPr id="195934" name="Rectangle 350"/>
              <p:cNvSpPr>
                <a:spLocks noChangeArrowheads="1"/>
              </p:cNvSpPr>
              <p:nvPr/>
            </p:nvSpPr>
            <p:spPr bwMode="auto">
              <a:xfrm>
                <a:off x="4370" y="2974"/>
                <a:ext cx="27" cy="7"/>
              </a:xfrm>
              <a:prstGeom prst="rect">
                <a:avLst/>
              </a:prstGeom>
              <a:solidFill>
                <a:srgbClr val="000000"/>
              </a:solidFill>
              <a:ln w="9525">
                <a:noFill/>
                <a:miter lim="800000"/>
                <a:headEnd/>
                <a:tailEnd/>
              </a:ln>
            </p:spPr>
            <p:txBody>
              <a:bodyPr/>
              <a:lstStyle/>
              <a:p>
                <a:endParaRPr lang="en-US"/>
              </a:p>
            </p:txBody>
          </p:sp>
          <p:sp>
            <p:nvSpPr>
              <p:cNvPr id="195935" name="Rectangle 351"/>
              <p:cNvSpPr>
                <a:spLocks noChangeArrowheads="1"/>
              </p:cNvSpPr>
              <p:nvPr/>
            </p:nvSpPr>
            <p:spPr bwMode="auto">
              <a:xfrm>
                <a:off x="4418" y="2974"/>
                <a:ext cx="26" cy="7"/>
              </a:xfrm>
              <a:prstGeom prst="rect">
                <a:avLst/>
              </a:prstGeom>
              <a:solidFill>
                <a:srgbClr val="000000"/>
              </a:solidFill>
              <a:ln w="9525">
                <a:noFill/>
                <a:miter lim="800000"/>
                <a:headEnd/>
                <a:tailEnd/>
              </a:ln>
            </p:spPr>
            <p:txBody>
              <a:bodyPr/>
              <a:lstStyle/>
              <a:p>
                <a:endParaRPr lang="en-US"/>
              </a:p>
            </p:txBody>
          </p:sp>
          <p:sp>
            <p:nvSpPr>
              <p:cNvPr id="195936" name="Rectangle 352"/>
              <p:cNvSpPr>
                <a:spLocks noChangeArrowheads="1"/>
              </p:cNvSpPr>
              <p:nvPr/>
            </p:nvSpPr>
            <p:spPr bwMode="auto">
              <a:xfrm>
                <a:off x="4465" y="2974"/>
                <a:ext cx="27" cy="7"/>
              </a:xfrm>
              <a:prstGeom prst="rect">
                <a:avLst/>
              </a:prstGeom>
              <a:solidFill>
                <a:srgbClr val="000000"/>
              </a:solidFill>
              <a:ln w="9525">
                <a:noFill/>
                <a:miter lim="800000"/>
                <a:headEnd/>
                <a:tailEnd/>
              </a:ln>
            </p:spPr>
            <p:txBody>
              <a:bodyPr/>
              <a:lstStyle/>
              <a:p>
                <a:endParaRPr lang="en-US"/>
              </a:p>
            </p:txBody>
          </p:sp>
          <p:sp>
            <p:nvSpPr>
              <p:cNvPr id="195937" name="Rectangle 353"/>
              <p:cNvSpPr>
                <a:spLocks noChangeArrowheads="1"/>
              </p:cNvSpPr>
              <p:nvPr/>
            </p:nvSpPr>
            <p:spPr bwMode="auto">
              <a:xfrm>
                <a:off x="4512" y="2974"/>
                <a:ext cx="27" cy="7"/>
              </a:xfrm>
              <a:prstGeom prst="rect">
                <a:avLst/>
              </a:prstGeom>
              <a:solidFill>
                <a:srgbClr val="000000"/>
              </a:solidFill>
              <a:ln w="9525">
                <a:noFill/>
                <a:miter lim="800000"/>
                <a:headEnd/>
                <a:tailEnd/>
              </a:ln>
            </p:spPr>
            <p:txBody>
              <a:bodyPr/>
              <a:lstStyle/>
              <a:p>
                <a:endParaRPr lang="en-US"/>
              </a:p>
            </p:txBody>
          </p:sp>
          <p:sp>
            <p:nvSpPr>
              <p:cNvPr id="195938" name="Rectangle 354"/>
              <p:cNvSpPr>
                <a:spLocks noChangeArrowheads="1"/>
              </p:cNvSpPr>
              <p:nvPr/>
            </p:nvSpPr>
            <p:spPr bwMode="auto">
              <a:xfrm>
                <a:off x="4559" y="2974"/>
                <a:ext cx="27" cy="7"/>
              </a:xfrm>
              <a:prstGeom prst="rect">
                <a:avLst/>
              </a:prstGeom>
              <a:solidFill>
                <a:srgbClr val="000000"/>
              </a:solidFill>
              <a:ln w="9525">
                <a:noFill/>
                <a:miter lim="800000"/>
                <a:headEnd/>
                <a:tailEnd/>
              </a:ln>
            </p:spPr>
            <p:txBody>
              <a:bodyPr/>
              <a:lstStyle/>
              <a:p>
                <a:endParaRPr lang="en-US"/>
              </a:p>
            </p:txBody>
          </p:sp>
          <p:sp>
            <p:nvSpPr>
              <p:cNvPr id="195939" name="Rectangle 355"/>
              <p:cNvSpPr>
                <a:spLocks noChangeArrowheads="1"/>
              </p:cNvSpPr>
              <p:nvPr/>
            </p:nvSpPr>
            <p:spPr bwMode="auto">
              <a:xfrm>
                <a:off x="4606" y="2974"/>
                <a:ext cx="27" cy="7"/>
              </a:xfrm>
              <a:prstGeom prst="rect">
                <a:avLst/>
              </a:prstGeom>
              <a:solidFill>
                <a:srgbClr val="000000"/>
              </a:solidFill>
              <a:ln w="9525">
                <a:noFill/>
                <a:miter lim="800000"/>
                <a:headEnd/>
                <a:tailEnd/>
              </a:ln>
            </p:spPr>
            <p:txBody>
              <a:bodyPr/>
              <a:lstStyle/>
              <a:p>
                <a:endParaRPr lang="en-US"/>
              </a:p>
            </p:txBody>
          </p:sp>
          <p:sp>
            <p:nvSpPr>
              <p:cNvPr id="195940" name="Rectangle 356"/>
              <p:cNvSpPr>
                <a:spLocks noChangeArrowheads="1"/>
              </p:cNvSpPr>
              <p:nvPr/>
            </p:nvSpPr>
            <p:spPr bwMode="auto">
              <a:xfrm>
                <a:off x="4653" y="2974"/>
                <a:ext cx="27" cy="7"/>
              </a:xfrm>
              <a:prstGeom prst="rect">
                <a:avLst/>
              </a:prstGeom>
              <a:solidFill>
                <a:srgbClr val="000000"/>
              </a:solidFill>
              <a:ln w="9525">
                <a:noFill/>
                <a:miter lim="800000"/>
                <a:headEnd/>
                <a:tailEnd/>
              </a:ln>
            </p:spPr>
            <p:txBody>
              <a:bodyPr/>
              <a:lstStyle/>
              <a:p>
                <a:endParaRPr lang="en-US"/>
              </a:p>
            </p:txBody>
          </p:sp>
          <p:sp>
            <p:nvSpPr>
              <p:cNvPr id="195941" name="Rectangle 357"/>
              <p:cNvSpPr>
                <a:spLocks noChangeArrowheads="1"/>
              </p:cNvSpPr>
              <p:nvPr/>
            </p:nvSpPr>
            <p:spPr bwMode="auto">
              <a:xfrm>
                <a:off x="4701" y="2974"/>
                <a:ext cx="26" cy="7"/>
              </a:xfrm>
              <a:prstGeom prst="rect">
                <a:avLst/>
              </a:prstGeom>
              <a:solidFill>
                <a:srgbClr val="000000"/>
              </a:solidFill>
              <a:ln w="9525">
                <a:noFill/>
                <a:miter lim="800000"/>
                <a:headEnd/>
                <a:tailEnd/>
              </a:ln>
            </p:spPr>
            <p:txBody>
              <a:bodyPr/>
              <a:lstStyle/>
              <a:p>
                <a:endParaRPr lang="en-US"/>
              </a:p>
            </p:txBody>
          </p:sp>
          <p:sp>
            <p:nvSpPr>
              <p:cNvPr id="195942" name="Rectangle 358"/>
              <p:cNvSpPr>
                <a:spLocks noChangeArrowheads="1"/>
              </p:cNvSpPr>
              <p:nvPr/>
            </p:nvSpPr>
            <p:spPr bwMode="auto">
              <a:xfrm>
                <a:off x="4748" y="2974"/>
                <a:ext cx="27" cy="7"/>
              </a:xfrm>
              <a:prstGeom prst="rect">
                <a:avLst/>
              </a:prstGeom>
              <a:solidFill>
                <a:srgbClr val="000000"/>
              </a:solidFill>
              <a:ln w="9525">
                <a:noFill/>
                <a:miter lim="800000"/>
                <a:headEnd/>
                <a:tailEnd/>
              </a:ln>
            </p:spPr>
            <p:txBody>
              <a:bodyPr/>
              <a:lstStyle/>
              <a:p>
                <a:endParaRPr lang="en-US"/>
              </a:p>
            </p:txBody>
          </p:sp>
          <p:sp>
            <p:nvSpPr>
              <p:cNvPr id="195943" name="Rectangle 359"/>
              <p:cNvSpPr>
                <a:spLocks noChangeArrowheads="1"/>
              </p:cNvSpPr>
              <p:nvPr/>
            </p:nvSpPr>
            <p:spPr bwMode="auto">
              <a:xfrm>
                <a:off x="4795" y="2974"/>
                <a:ext cx="27" cy="7"/>
              </a:xfrm>
              <a:prstGeom prst="rect">
                <a:avLst/>
              </a:prstGeom>
              <a:solidFill>
                <a:srgbClr val="000000"/>
              </a:solidFill>
              <a:ln w="9525">
                <a:noFill/>
                <a:miter lim="800000"/>
                <a:headEnd/>
                <a:tailEnd/>
              </a:ln>
            </p:spPr>
            <p:txBody>
              <a:bodyPr/>
              <a:lstStyle/>
              <a:p>
                <a:endParaRPr lang="en-US"/>
              </a:p>
            </p:txBody>
          </p:sp>
          <p:sp>
            <p:nvSpPr>
              <p:cNvPr id="195944" name="Rectangle 360"/>
              <p:cNvSpPr>
                <a:spLocks noChangeArrowheads="1"/>
              </p:cNvSpPr>
              <p:nvPr/>
            </p:nvSpPr>
            <p:spPr bwMode="auto">
              <a:xfrm>
                <a:off x="4842" y="2974"/>
                <a:ext cx="19" cy="7"/>
              </a:xfrm>
              <a:prstGeom prst="rect">
                <a:avLst/>
              </a:prstGeom>
              <a:solidFill>
                <a:srgbClr val="000000"/>
              </a:solidFill>
              <a:ln w="9525">
                <a:noFill/>
                <a:miter lim="800000"/>
                <a:headEnd/>
                <a:tailEnd/>
              </a:ln>
            </p:spPr>
            <p:txBody>
              <a:bodyPr/>
              <a:lstStyle/>
              <a:p>
                <a:endParaRPr lang="en-US"/>
              </a:p>
            </p:txBody>
          </p:sp>
        </p:grpSp>
        <p:grpSp>
          <p:nvGrpSpPr>
            <p:cNvPr id="6" name="Group 448"/>
            <p:cNvGrpSpPr>
              <a:grpSpLocks/>
            </p:cNvGrpSpPr>
            <p:nvPr/>
          </p:nvGrpSpPr>
          <p:grpSpPr bwMode="auto">
            <a:xfrm>
              <a:off x="658214" y="4983747"/>
              <a:ext cx="7704049" cy="20740"/>
              <a:chOff x="856" y="3134"/>
              <a:chExt cx="4011" cy="11"/>
            </a:xfrm>
          </p:grpSpPr>
          <p:sp>
            <p:nvSpPr>
              <p:cNvPr id="195946" name="Rectangle 362"/>
              <p:cNvSpPr>
                <a:spLocks noChangeArrowheads="1"/>
              </p:cNvSpPr>
              <p:nvPr/>
            </p:nvSpPr>
            <p:spPr bwMode="auto">
              <a:xfrm>
                <a:off x="856" y="3134"/>
                <a:ext cx="27" cy="7"/>
              </a:xfrm>
              <a:prstGeom prst="rect">
                <a:avLst/>
              </a:prstGeom>
              <a:solidFill>
                <a:srgbClr val="000000"/>
              </a:solidFill>
              <a:ln w="9525">
                <a:noFill/>
                <a:miter lim="800000"/>
                <a:headEnd/>
                <a:tailEnd/>
              </a:ln>
            </p:spPr>
            <p:txBody>
              <a:bodyPr/>
              <a:lstStyle/>
              <a:p>
                <a:endParaRPr lang="en-US"/>
              </a:p>
            </p:txBody>
          </p:sp>
          <p:sp>
            <p:nvSpPr>
              <p:cNvPr id="195947" name="Rectangle 363"/>
              <p:cNvSpPr>
                <a:spLocks noChangeArrowheads="1"/>
              </p:cNvSpPr>
              <p:nvPr/>
            </p:nvSpPr>
            <p:spPr bwMode="auto">
              <a:xfrm>
                <a:off x="904" y="3134"/>
                <a:ext cx="27" cy="7"/>
              </a:xfrm>
              <a:prstGeom prst="rect">
                <a:avLst/>
              </a:prstGeom>
              <a:solidFill>
                <a:srgbClr val="000000"/>
              </a:solidFill>
              <a:ln w="9525">
                <a:noFill/>
                <a:miter lim="800000"/>
                <a:headEnd/>
                <a:tailEnd/>
              </a:ln>
            </p:spPr>
            <p:txBody>
              <a:bodyPr/>
              <a:lstStyle/>
              <a:p>
                <a:endParaRPr lang="en-US"/>
              </a:p>
            </p:txBody>
          </p:sp>
          <p:sp>
            <p:nvSpPr>
              <p:cNvPr id="195948" name="Rectangle 364"/>
              <p:cNvSpPr>
                <a:spLocks noChangeArrowheads="1"/>
              </p:cNvSpPr>
              <p:nvPr/>
            </p:nvSpPr>
            <p:spPr bwMode="auto">
              <a:xfrm>
                <a:off x="951" y="3134"/>
                <a:ext cx="27" cy="7"/>
              </a:xfrm>
              <a:prstGeom prst="rect">
                <a:avLst/>
              </a:prstGeom>
              <a:solidFill>
                <a:srgbClr val="000000"/>
              </a:solidFill>
              <a:ln w="9525">
                <a:noFill/>
                <a:miter lim="800000"/>
                <a:headEnd/>
                <a:tailEnd/>
              </a:ln>
            </p:spPr>
            <p:txBody>
              <a:bodyPr/>
              <a:lstStyle/>
              <a:p>
                <a:endParaRPr lang="en-US"/>
              </a:p>
            </p:txBody>
          </p:sp>
          <p:sp>
            <p:nvSpPr>
              <p:cNvPr id="195949" name="Rectangle 365"/>
              <p:cNvSpPr>
                <a:spLocks noChangeArrowheads="1"/>
              </p:cNvSpPr>
              <p:nvPr/>
            </p:nvSpPr>
            <p:spPr bwMode="auto">
              <a:xfrm>
                <a:off x="998" y="3134"/>
                <a:ext cx="27" cy="7"/>
              </a:xfrm>
              <a:prstGeom prst="rect">
                <a:avLst/>
              </a:prstGeom>
              <a:solidFill>
                <a:srgbClr val="000000"/>
              </a:solidFill>
              <a:ln w="9525">
                <a:noFill/>
                <a:miter lim="800000"/>
                <a:headEnd/>
                <a:tailEnd/>
              </a:ln>
            </p:spPr>
            <p:txBody>
              <a:bodyPr/>
              <a:lstStyle/>
              <a:p>
                <a:endParaRPr lang="en-US"/>
              </a:p>
            </p:txBody>
          </p:sp>
          <p:sp>
            <p:nvSpPr>
              <p:cNvPr id="195950" name="Rectangle 366"/>
              <p:cNvSpPr>
                <a:spLocks noChangeArrowheads="1"/>
              </p:cNvSpPr>
              <p:nvPr/>
            </p:nvSpPr>
            <p:spPr bwMode="auto">
              <a:xfrm>
                <a:off x="1045" y="3134"/>
                <a:ext cx="27" cy="7"/>
              </a:xfrm>
              <a:prstGeom prst="rect">
                <a:avLst/>
              </a:prstGeom>
              <a:solidFill>
                <a:srgbClr val="000000"/>
              </a:solidFill>
              <a:ln w="9525">
                <a:noFill/>
                <a:miter lim="800000"/>
                <a:headEnd/>
                <a:tailEnd/>
              </a:ln>
            </p:spPr>
            <p:txBody>
              <a:bodyPr/>
              <a:lstStyle/>
              <a:p>
                <a:endParaRPr lang="en-US"/>
              </a:p>
            </p:txBody>
          </p:sp>
          <p:sp>
            <p:nvSpPr>
              <p:cNvPr id="195951" name="Rectangle 367"/>
              <p:cNvSpPr>
                <a:spLocks noChangeArrowheads="1"/>
              </p:cNvSpPr>
              <p:nvPr/>
            </p:nvSpPr>
            <p:spPr bwMode="auto">
              <a:xfrm>
                <a:off x="1092" y="3134"/>
                <a:ext cx="27" cy="7"/>
              </a:xfrm>
              <a:prstGeom prst="rect">
                <a:avLst/>
              </a:prstGeom>
              <a:solidFill>
                <a:srgbClr val="000000"/>
              </a:solidFill>
              <a:ln w="9525">
                <a:noFill/>
                <a:miter lim="800000"/>
                <a:headEnd/>
                <a:tailEnd/>
              </a:ln>
            </p:spPr>
            <p:txBody>
              <a:bodyPr/>
              <a:lstStyle/>
              <a:p>
                <a:endParaRPr lang="en-US"/>
              </a:p>
            </p:txBody>
          </p:sp>
          <p:sp>
            <p:nvSpPr>
              <p:cNvPr id="195952" name="Rectangle 368"/>
              <p:cNvSpPr>
                <a:spLocks noChangeArrowheads="1"/>
              </p:cNvSpPr>
              <p:nvPr/>
            </p:nvSpPr>
            <p:spPr bwMode="auto">
              <a:xfrm>
                <a:off x="1139" y="3134"/>
                <a:ext cx="27" cy="7"/>
              </a:xfrm>
              <a:prstGeom prst="rect">
                <a:avLst/>
              </a:prstGeom>
              <a:solidFill>
                <a:srgbClr val="000000"/>
              </a:solidFill>
              <a:ln w="9525">
                <a:noFill/>
                <a:miter lim="800000"/>
                <a:headEnd/>
                <a:tailEnd/>
              </a:ln>
            </p:spPr>
            <p:txBody>
              <a:bodyPr/>
              <a:lstStyle/>
              <a:p>
                <a:endParaRPr lang="en-US"/>
              </a:p>
            </p:txBody>
          </p:sp>
          <p:sp>
            <p:nvSpPr>
              <p:cNvPr id="195953" name="Rectangle 369"/>
              <p:cNvSpPr>
                <a:spLocks noChangeArrowheads="1"/>
              </p:cNvSpPr>
              <p:nvPr/>
            </p:nvSpPr>
            <p:spPr bwMode="auto">
              <a:xfrm>
                <a:off x="1187" y="3134"/>
                <a:ext cx="27" cy="7"/>
              </a:xfrm>
              <a:prstGeom prst="rect">
                <a:avLst/>
              </a:prstGeom>
              <a:solidFill>
                <a:srgbClr val="000000"/>
              </a:solidFill>
              <a:ln w="9525">
                <a:noFill/>
                <a:miter lim="800000"/>
                <a:headEnd/>
                <a:tailEnd/>
              </a:ln>
            </p:spPr>
            <p:txBody>
              <a:bodyPr/>
              <a:lstStyle/>
              <a:p>
                <a:endParaRPr lang="en-US"/>
              </a:p>
            </p:txBody>
          </p:sp>
          <p:sp>
            <p:nvSpPr>
              <p:cNvPr id="195954" name="Rectangle 370"/>
              <p:cNvSpPr>
                <a:spLocks noChangeArrowheads="1"/>
              </p:cNvSpPr>
              <p:nvPr/>
            </p:nvSpPr>
            <p:spPr bwMode="auto">
              <a:xfrm>
                <a:off x="1234" y="3134"/>
                <a:ext cx="27" cy="7"/>
              </a:xfrm>
              <a:prstGeom prst="rect">
                <a:avLst/>
              </a:prstGeom>
              <a:solidFill>
                <a:srgbClr val="000000"/>
              </a:solidFill>
              <a:ln w="9525">
                <a:noFill/>
                <a:miter lim="800000"/>
                <a:headEnd/>
                <a:tailEnd/>
              </a:ln>
            </p:spPr>
            <p:txBody>
              <a:bodyPr/>
              <a:lstStyle/>
              <a:p>
                <a:endParaRPr lang="en-US"/>
              </a:p>
            </p:txBody>
          </p:sp>
          <p:sp>
            <p:nvSpPr>
              <p:cNvPr id="195955" name="Rectangle 371"/>
              <p:cNvSpPr>
                <a:spLocks noChangeArrowheads="1"/>
              </p:cNvSpPr>
              <p:nvPr/>
            </p:nvSpPr>
            <p:spPr bwMode="auto">
              <a:xfrm>
                <a:off x="1281" y="3134"/>
                <a:ext cx="27" cy="7"/>
              </a:xfrm>
              <a:prstGeom prst="rect">
                <a:avLst/>
              </a:prstGeom>
              <a:solidFill>
                <a:srgbClr val="000000"/>
              </a:solidFill>
              <a:ln w="9525">
                <a:noFill/>
                <a:miter lim="800000"/>
                <a:headEnd/>
                <a:tailEnd/>
              </a:ln>
            </p:spPr>
            <p:txBody>
              <a:bodyPr/>
              <a:lstStyle/>
              <a:p>
                <a:endParaRPr lang="en-US"/>
              </a:p>
            </p:txBody>
          </p:sp>
          <p:sp>
            <p:nvSpPr>
              <p:cNvPr id="195956" name="Rectangle 372"/>
              <p:cNvSpPr>
                <a:spLocks noChangeArrowheads="1"/>
              </p:cNvSpPr>
              <p:nvPr/>
            </p:nvSpPr>
            <p:spPr bwMode="auto">
              <a:xfrm>
                <a:off x="1328" y="3134"/>
                <a:ext cx="27" cy="7"/>
              </a:xfrm>
              <a:prstGeom prst="rect">
                <a:avLst/>
              </a:prstGeom>
              <a:solidFill>
                <a:srgbClr val="000000"/>
              </a:solidFill>
              <a:ln w="9525">
                <a:noFill/>
                <a:miter lim="800000"/>
                <a:headEnd/>
                <a:tailEnd/>
              </a:ln>
            </p:spPr>
            <p:txBody>
              <a:bodyPr/>
              <a:lstStyle/>
              <a:p>
                <a:endParaRPr lang="en-US"/>
              </a:p>
            </p:txBody>
          </p:sp>
          <p:sp>
            <p:nvSpPr>
              <p:cNvPr id="195957" name="Rectangle 373"/>
              <p:cNvSpPr>
                <a:spLocks noChangeArrowheads="1"/>
              </p:cNvSpPr>
              <p:nvPr/>
            </p:nvSpPr>
            <p:spPr bwMode="auto">
              <a:xfrm>
                <a:off x="1375" y="3135"/>
                <a:ext cx="27" cy="7"/>
              </a:xfrm>
              <a:prstGeom prst="rect">
                <a:avLst/>
              </a:prstGeom>
              <a:solidFill>
                <a:srgbClr val="000000"/>
              </a:solidFill>
              <a:ln w="9525">
                <a:noFill/>
                <a:miter lim="800000"/>
                <a:headEnd/>
                <a:tailEnd/>
              </a:ln>
            </p:spPr>
            <p:txBody>
              <a:bodyPr/>
              <a:lstStyle/>
              <a:p>
                <a:endParaRPr lang="en-US"/>
              </a:p>
            </p:txBody>
          </p:sp>
          <p:sp>
            <p:nvSpPr>
              <p:cNvPr id="195958" name="Rectangle 374"/>
              <p:cNvSpPr>
                <a:spLocks noChangeArrowheads="1"/>
              </p:cNvSpPr>
              <p:nvPr/>
            </p:nvSpPr>
            <p:spPr bwMode="auto">
              <a:xfrm>
                <a:off x="1422" y="3135"/>
                <a:ext cx="27" cy="7"/>
              </a:xfrm>
              <a:prstGeom prst="rect">
                <a:avLst/>
              </a:prstGeom>
              <a:solidFill>
                <a:srgbClr val="000000"/>
              </a:solidFill>
              <a:ln w="9525">
                <a:noFill/>
                <a:miter lim="800000"/>
                <a:headEnd/>
                <a:tailEnd/>
              </a:ln>
            </p:spPr>
            <p:txBody>
              <a:bodyPr/>
              <a:lstStyle/>
              <a:p>
                <a:endParaRPr lang="en-US"/>
              </a:p>
            </p:txBody>
          </p:sp>
          <p:sp>
            <p:nvSpPr>
              <p:cNvPr id="195959" name="Rectangle 375"/>
              <p:cNvSpPr>
                <a:spLocks noChangeArrowheads="1"/>
              </p:cNvSpPr>
              <p:nvPr/>
            </p:nvSpPr>
            <p:spPr bwMode="auto">
              <a:xfrm>
                <a:off x="1470" y="3135"/>
                <a:ext cx="27" cy="7"/>
              </a:xfrm>
              <a:prstGeom prst="rect">
                <a:avLst/>
              </a:prstGeom>
              <a:solidFill>
                <a:srgbClr val="000000"/>
              </a:solidFill>
              <a:ln w="9525">
                <a:noFill/>
                <a:miter lim="800000"/>
                <a:headEnd/>
                <a:tailEnd/>
              </a:ln>
            </p:spPr>
            <p:txBody>
              <a:bodyPr/>
              <a:lstStyle/>
              <a:p>
                <a:endParaRPr lang="en-US"/>
              </a:p>
            </p:txBody>
          </p:sp>
          <p:sp>
            <p:nvSpPr>
              <p:cNvPr id="195960" name="Rectangle 376"/>
              <p:cNvSpPr>
                <a:spLocks noChangeArrowheads="1"/>
              </p:cNvSpPr>
              <p:nvPr/>
            </p:nvSpPr>
            <p:spPr bwMode="auto">
              <a:xfrm>
                <a:off x="1517" y="3135"/>
                <a:ext cx="27" cy="7"/>
              </a:xfrm>
              <a:prstGeom prst="rect">
                <a:avLst/>
              </a:prstGeom>
              <a:solidFill>
                <a:srgbClr val="000000"/>
              </a:solidFill>
              <a:ln w="9525">
                <a:noFill/>
                <a:miter lim="800000"/>
                <a:headEnd/>
                <a:tailEnd/>
              </a:ln>
            </p:spPr>
            <p:txBody>
              <a:bodyPr/>
              <a:lstStyle/>
              <a:p>
                <a:endParaRPr lang="en-US"/>
              </a:p>
            </p:txBody>
          </p:sp>
          <p:sp>
            <p:nvSpPr>
              <p:cNvPr id="195961" name="Rectangle 377"/>
              <p:cNvSpPr>
                <a:spLocks noChangeArrowheads="1"/>
              </p:cNvSpPr>
              <p:nvPr/>
            </p:nvSpPr>
            <p:spPr bwMode="auto">
              <a:xfrm>
                <a:off x="1564" y="3135"/>
                <a:ext cx="27" cy="7"/>
              </a:xfrm>
              <a:prstGeom prst="rect">
                <a:avLst/>
              </a:prstGeom>
              <a:solidFill>
                <a:srgbClr val="000000"/>
              </a:solidFill>
              <a:ln w="9525">
                <a:noFill/>
                <a:miter lim="800000"/>
                <a:headEnd/>
                <a:tailEnd/>
              </a:ln>
            </p:spPr>
            <p:txBody>
              <a:bodyPr/>
              <a:lstStyle/>
              <a:p>
                <a:endParaRPr lang="en-US"/>
              </a:p>
            </p:txBody>
          </p:sp>
          <p:sp>
            <p:nvSpPr>
              <p:cNvPr id="195962" name="Rectangle 378"/>
              <p:cNvSpPr>
                <a:spLocks noChangeArrowheads="1"/>
              </p:cNvSpPr>
              <p:nvPr/>
            </p:nvSpPr>
            <p:spPr bwMode="auto">
              <a:xfrm>
                <a:off x="1611" y="3135"/>
                <a:ext cx="27" cy="7"/>
              </a:xfrm>
              <a:prstGeom prst="rect">
                <a:avLst/>
              </a:prstGeom>
              <a:solidFill>
                <a:srgbClr val="000000"/>
              </a:solidFill>
              <a:ln w="9525">
                <a:noFill/>
                <a:miter lim="800000"/>
                <a:headEnd/>
                <a:tailEnd/>
              </a:ln>
            </p:spPr>
            <p:txBody>
              <a:bodyPr/>
              <a:lstStyle/>
              <a:p>
                <a:endParaRPr lang="en-US"/>
              </a:p>
            </p:txBody>
          </p:sp>
          <p:sp>
            <p:nvSpPr>
              <p:cNvPr id="195963" name="Rectangle 379"/>
              <p:cNvSpPr>
                <a:spLocks noChangeArrowheads="1"/>
              </p:cNvSpPr>
              <p:nvPr/>
            </p:nvSpPr>
            <p:spPr bwMode="auto">
              <a:xfrm>
                <a:off x="1658" y="3135"/>
                <a:ext cx="27" cy="7"/>
              </a:xfrm>
              <a:prstGeom prst="rect">
                <a:avLst/>
              </a:prstGeom>
              <a:solidFill>
                <a:srgbClr val="000000"/>
              </a:solidFill>
              <a:ln w="9525">
                <a:noFill/>
                <a:miter lim="800000"/>
                <a:headEnd/>
                <a:tailEnd/>
              </a:ln>
            </p:spPr>
            <p:txBody>
              <a:bodyPr/>
              <a:lstStyle/>
              <a:p>
                <a:endParaRPr lang="en-US"/>
              </a:p>
            </p:txBody>
          </p:sp>
          <p:sp>
            <p:nvSpPr>
              <p:cNvPr id="195964" name="Rectangle 380"/>
              <p:cNvSpPr>
                <a:spLocks noChangeArrowheads="1"/>
              </p:cNvSpPr>
              <p:nvPr/>
            </p:nvSpPr>
            <p:spPr bwMode="auto">
              <a:xfrm>
                <a:off x="1705" y="3135"/>
                <a:ext cx="27" cy="7"/>
              </a:xfrm>
              <a:prstGeom prst="rect">
                <a:avLst/>
              </a:prstGeom>
              <a:solidFill>
                <a:srgbClr val="000000"/>
              </a:solidFill>
              <a:ln w="9525">
                <a:noFill/>
                <a:miter lim="800000"/>
                <a:headEnd/>
                <a:tailEnd/>
              </a:ln>
            </p:spPr>
            <p:txBody>
              <a:bodyPr/>
              <a:lstStyle/>
              <a:p>
                <a:endParaRPr lang="en-US"/>
              </a:p>
            </p:txBody>
          </p:sp>
          <p:sp>
            <p:nvSpPr>
              <p:cNvPr id="195965" name="Rectangle 381"/>
              <p:cNvSpPr>
                <a:spLocks noChangeArrowheads="1"/>
              </p:cNvSpPr>
              <p:nvPr/>
            </p:nvSpPr>
            <p:spPr bwMode="auto">
              <a:xfrm>
                <a:off x="1753" y="3135"/>
                <a:ext cx="27" cy="7"/>
              </a:xfrm>
              <a:prstGeom prst="rect">
                <a:avLst/>
              </a:prstGeom>
              <a:solidFill>
                <a:srgbClr val="000000"/>
              </a:solidFill>
              <a:ln w="9525">
                <a:noFill/>
                <a:miter lim="800000"/>
                <a:headEnd/>
                <a:tailEnd/>
              </a:ln>
            </p:spPr>
            <p:txBody>
              <a:bodyPr/>
              <a:lstStyle/>
              <a:p>
                <a:endParaRPr lang="en-US"/>
              </a:p>
            </p:txBody>
          </p:sp>
          <p:sp>
            <p:nvSpPr>
              <p:cNvPr id="195966" name="Rectangle 382"/>
              <p:cNvSpPr>
                <a:spLocks noChangeArrowheads="1"/>
              </p:cNvSpPr>
              <p:nvPr/>
            </p:nvSpPr>
            <p:spPr bwMode="auto">
              <a:xfrm>
                <a:off x="1800" y="3135"/>
                <a:ext cx="27" cy="7"/>
              </a:xfrm>
              <a:prstGeom prst="rect">
                <a:avLst/>
              </a:prstGeom>
              <a:solidFill>
                <a:srgbClr val="000000"/>
              </a:solidFill>
              <a:ln w="9525">
                <a:noFill/>
                <a:miter lim="800000"/>
                <a:headEnd/>
                <a:tailEnd/>
              </a:ln>
            </p:spPr>
            <p:txBody>
              <a:bodyPr/>
              <a:lstStyle/>
              <a:p>
                <a:endParaRPr lang="en-US"/>
              </a:p>
            </p:txBody>
          </p:sp>
          <p:sp>
            <p:nvSpPr>
              <p:cNvPr id="195967" name="Rectangle 383"/>
              <p:cNvSpPr>
                <a:spLocks noChangeArrowheads="1"/>
              </p:cNvSpPr>
              <p:nvPr/>
            </p:nvSpPr>
            <p:spPr bwMode="auto">
              <a:xfrm>
                <a:off x="1847" y="3135"/>
                <a:ext cx="27" cy="7"/>
              </a:xfrm>
              <a:prstGeom prst="rect">
                <a:avLst/>
              </a:prstGeom>
              <a:solidFill>
                <a:srgbClr val="000000"/>
              </a:solidFill>
              <a:ln w="9525">
                <a:noFill/>
                <a:miter lim="800000"/>
                <a:headEnd/>
                <a:tailEnd/>
              </a:ln>
            </p:spPr>
            <p:txBody>
              <a:bodyPr/>
              <a:lstStyle/>
              <a:p>
                <a:endParaRPr lang="en-US"/>
              </a:p>
            </p:txBody>
          </p:sp>
          <p:sp>
            <p:nvSpPr>
              <p:cNvPr id="195968" name="Rectangle 384"/>
              <p:cNvSpPr>
                <a:spLocks noChangeArrowheads="1"/>
              </p:cNvSpPr>
              <p:nvPr/>
            </p:nvSpPr>
            <p:spPr bwMode="auto">
              <a:xfrm>
                <a:off x="1894" y="3135"/>
                <a:ext cx="27" cy="7"/>
              </a:xfrm>
              <a:prstGeom prst="rect">
                <a:avLst/>
              </a:prstGeom>
              <a:solidFill>
                <a:srgbClr val="000000"/>
              </a:solidFill>
              <a:ln w="9525">
                <a:noFill/>
                <a:miter lim="800000"/>
                <a:headEnd/>
                <a:tailEnd/>
              </a:ln>
            </p:spPr>
            <p:txBody>
              <a:bodyPr/>
              <a:lstStyle/>
              <a:p>
                <a:endParaRPr lang="en-US"/>
              </a:p>
            </p:txBody>
          </p:sp>
          <p:sp>
            <p:nvSpPr>
              <p:cNvPr id="195969" name="Rectangle 385"/>
              <p:cNvSpPr>
                <a:spLocks noChangeArrowheads="1"/>
              </p:cNvSpPr>
              <p:nvPr/>
            </p:nvSpPr>
            <p:spPr bwMode="auto">
              <a:xfrm>
                <a:off x="1941" y="3135"/>
                <a:ext cx="27" cy="7"/>
              </a:xfrm>
              <a:prstGeom prst="rect">
                <a:avLst/>
              </a:prstGeom>
              <a:solidFill>
                <a:srgbClr val="000000"/>
              </a:solidFill>
              <a:ln w="9525">
                <a:noFill/>
                <a:miter lim="800000"/>
                <a:headEnd/>
                <a:tailEnd/>
              </a:ln>
            </p:spPr>
            <p:txBody>
              <a:bodyPr/>
              <a:lstStyle/>
              <a:p>
                <a:endParaRPr lang="en-US"/>
              </a:p>
            </p:txBody>
          </p:sp>
          <p:sp>
            <p:nvSpPr>
              <p:cNvPr id="195970" name="Rectangle 386"/>
              <p:cNvSpPr>
                <a:spLocks noChangeArrowheads="1"/>
              </p:cNvSpPr>
              <p:nvPr/>
            </p:nvSpPr>
            <p:spPr bwMode="auto">
              <a:xfrm>
                <a:off x="1988" y="3135"/>
                <a:ext cx="27" cy="7"/>
              </a:xfrm>
              <a:prstGeom prst="rect">
                <a:avLst/>
              </a:prstGeom>
              <a:solidFill>
                <a:srgbClr val="000000"/>
              </a:solidFill>
              <a:ln w="9525">
                <a:noFill/>
                <a:miter lim="800000"/>
                <a:headEnd/>
                <a:tailEnd/>
              </a:ln>
            </p:spPr>
            <p:txBody>
              <a:bodyPr/>
              <a:lstStyle/>
              <a:p>
                <a:endParaRPr lang="en-US"/>
              </a:p>
            </p:txBody>
          </p:sp>
          <p:sp>
            <p:nvSpPr>
              <p:cNvPr id="195971" name="Rectangle 387"/>
              <p:cNvSpPr>
                <a:spLocks noChangeArrowheads="1"/>
              </p:cNvSpPr>
              <p:nvPr/>
            </p:nvSpPr>
            <p:spPr bwMode="auto">
              <a:xfrm>
                <a:off x="2036" y="3135"/>
                <a:ext cx="27" cy="7"/>
              </a:xfrm>
              <a:prstGeom prst="rect">
                <a:avLst/>
              </a:prstGeom>
              <a:solidFill>
                <a:srgbClr val="000000"/>
              </a:solidFill>
              <a:ln w="9525">
                <a:noFill/>
                <a:miter lim="800000"/>
                <a:headEnd/>
                <a:tailEnd/>
              </a:ln>
            </p:spPr>
            <p:txBody>
              <a:bodyPr/>
              <a:lstStyle/>
              <a:p>
                <a:endParaRPr lang="en-US"/>
              </a:p>
            </p:txBody>
          </p:sp>
          <p:sp>
            <p:nvSpPr>
              <p:cNvPr id="195972" name="Rectangle 388"/>
              <p:cNvSpPr>
                <a:spLocks noChangeArrowheads="1"/>
              </p:cNvSpPr>
              <p:nvPr/>
            </p:nvSpPr>
            <p:spPr bwMode="auto">
              <a:xfrm>
                <a:off x="2083" y="3135"/>
                <a:ext cx="27" cy="7"/>
              </a:xfrm>
              <a:prstGeom prst="rect">
                <a:avLst/>
              </a:prstGeom>
              <a:solidFill>
                <a:srgbClr val="000000"/>
              </a:solidFill>
              <a:ln w="9525">
                <a:noFill/>
                <a:miter lim="800000"/>
                <a:headEnd/>
                <a:tailEnd/>
              </a:ln>
            </p:spPr>
            <p:txBody>
              <a:bodyPr/>
              <a:lstStyle/>
              <a:p>
                <a:endParaRPr lang="en-US"/>
              </a:p>
            </p:txBody>
          </p:sp>
          <p:sp>
            <p:nvSpPr>
              <p:cNvPr id="195973" name="Rectangle 389"/>
              <p:cNvSpPr>
                <a:spLocks noChangeArrowheads="1"/>
              </p:cNvSpPr>
              <p:nvPr/>
            </p:nvSpPr>
            <p:spPr bwMode="auto">
              <a:xfrm>
                <a:off x="2130" y="3135"/>
                <a:ext cx="27" cy="7"/>
              </a:xfrm>
              <a:prstGeom prst="rect">
                <a:avLst/>
              </a:prstGeom>
              <a:solidFill>
                <a:srgbClr val="000000"/>
              </a:solidFill>
              <a:ln w="9525">
                <a:noFill/>
                <a:miter lim="800000"/>
                <a:headEnd/>
                <a:tailEnd/>
              </a:ln>
            </p:spPr>
            <p:txBody>
              <a:bodyPr/>
              <a:lstStyle/>
              <a:p>
                <a:endParaRPr lang="en-US"/>
              </a:p>
            </p:txBody>
          </p:sp>
          <p:sp>
            <p:nvSpPr>
              <p:cNvPr id="195974" name="Rectangle 390"/>
              <p:cNvSpPr>
                <a:spLocks noChangeArrowheads="1"/>
              </p:cNvSpPr>
              <p:nvPr/>
            </p:nvSpPr>
            <p:spPr bwMode="auto">
              <a:xfrm>
                <a:off x="2177" y="3135"/>
                <a:ext cx="27" cy="7"/>
              </a:xfrm>
              <a:prstGeom prst="rect">
                <a:avLst/>
              </a:prstGeom>
              <a:solidFill>
                <a:srgbClr val="000000"/>
              </a:solidFill>
              <a:ln w="9525">
                <a:noFill/>
                <a:miter lim="800000"/>
                <a:headEnd/>
                <a:tailEnd/>
              </a:ln>
            </p:spPr>
            <p:txBody>
              <a:bodyPr/>
              <a:lstStyle/>
              <a:p>
                <a:endParaRPr lang="en-US"/>
              </a:p>
            </p:txBody>
          </p:sp>
          <p:sp>
            <p:nvSpPr>
              <p:cNvPr id="195975" name="Rectangle 391"/>
              <p:cNvSpPr>
                <a:spLocks noChangeArrowheads="1"/>
              </p:cNvSpPr>
              <p:nvPr/>
            </p:nvSpPr>
            <p:spPr bwMode="auto">
              <a:xfrm>
                <a:off x="2224" y="3135"/>
                <a:ext cx="27" cy="7"/>
              </a:xfrm>
              <a:prstGeom prst="rect">
                <a:avLst/>
              </a:prstGeom>
              <a:solidFill>
                <a:srgbClr val="000000"/>
              </a:solidFill>
              <a:ln w="9525">
                <a:noFill/>
                <a:miter lim="800000"/>
                <a:headEnd/>
                <a:tailEnd/>
              </a:ln>
            </p:spPr>
            <p:txBody>
              <a:bodyPr/>
              <a:lstStyle/>
              <a:p>
                <a:endParaRPr lang="en-US"/>
              </a:p>
            </p:txBody>
          </p:sp>
          <p:sp>
            <p:nvSpPr>
              <p:cNvPr id="195976" name="Rectangle 392"/>
              <p:cNvSpPr>
                <a:spLocks noChangeArrowheads="1"/>
              </p:cNvSpPr>
              <p:nvPr/>
            </p:nvSpPr>
            <p:spPr bwMode="auto">
              <a:xfrm>
                <a:off x="2271" y="3135"/>
                <a:ext cx="27" cy="7"/>
              </a:xfrm>
              <a:prstGeom prst="rect">
                <a:avLst/>
              </a:prstGeom>
              <a:solidFill>
                <a:srgbClr val="000000"/>
              </a:solidFill>
              <a:ln w="9525">
                <a:noFill/>
                <a:miter lim="800000"/>
                <a:headEnd/>
                <a:tailEnd/>
              </a:ln>
            </p:spPr>
            <p:txBody>
              <a:bodyPr/>
              <a:lstStyle/>
              <a:p>
                <a:endParaRPr lang="en-US"/>
              </a:p>
            </p:txBody>
          </p:sp>
          <p:sp>
            <p:nvSpPr>
              <p:cNvPr id="195977" name="Rectangle 393"/>
              <p:cNvSpPr>
                <a:spLocks noChangeArrowheads="1"/>
              </p:cNvSpPr>
              <p:nvPr/>
            </p:nvSpPr>
            <p:spPr bwMode="auto">
              <a:xfrm>
                <a:off x="2319" y="3135"/>
                <a:ext cx="27" cy="7"/>
              </a:xfrm>
              <a:prstGeom prst="rect">
                <a:avLst/>
              </a:prstGeom>
              <a:solidFill>
                <a:srgbClr val="000000"/>
              </a:solidFill>
              <a:ln w="9525">
                <a:noFill/>
                <a:miter lim="800000"/>
                <a:headEnd/>
                <a:tailEnd/>
              </a:ln>
            </p:spPr>
            <p:txBody>
              <a:bodyPr/>
              <a:lstStyle/>
              <a:p>
                <a:endParaRPr lang="en-US"/>
              </a:p>
            </p:txBody>
          </p:sp>
          <p:sp>
            <p:nvSpPr>
              <p:cNvPr id="195978" name="Rectangle 394"/>
              <p:cNvSpPr>
                <a:spLocks noChangeArrowheads="1"/>
              </p:cNvSpPr>
              <p:nvPr/>
            </p:nvSpPr>
            <p:spPr bwMode="auto">
              <a:xfrm>
                <a:off x="2366" y="3136"/>
                <a:ext cx="27" cy="7"/>
              </a:xfrm>
              <a:prstGeom prst="rect">
                <a:avLst/>
              </a:prstGeom>
              <a:solidFill>
                <a:srgbClr val="000000"/>
              </a:solidFill>
              <a:ln w="9525">
                <a:noFill/>
                <a:miter lim="800000"/>
                <a:headEnd/>
                <a:tailEnd/>
              </a:ln>
            </p:spPr>
            <p:txBody>
              <a:bodyPr/>
              <a:lstStyle/>
              <a:p>
                <a:endParaRPr lang="en-US"/>
              </a:p>
            </p:txBody>
          </p:sp>
          <p:sp>
            <p:nvSpPr>
              <p:cNvPr id="195979" name="Rectangle 395"/>
              <p:cNvSpPr>
                <a:spLocks noChangeArrowheads="1"/>
              </p:cNvSpPr>
              <p:nvPr/>
            </p:nvSpPr>
            <p:spPr bwMode="auto">
              <a:xfrm>
                <a:off x="2413" y="3136"/>
                <a:ext cx="27" cy="7"/>
              </a:xfrm>
              <a:prstGeom prst="rect">
                <a:avLst/>
              </a:prstGeom>
              <a:solidFill>
                <a:srgbClr val="000000"/>
              </a:solidFill>
              <a:ln w="9525">
                <a:noFill/>
                <a:miter lim="800000"/>
                <a:headEnd/>
                <a:tailEnd/>
              </a:ln>
            </p:spPr>
            <p:txBody>
              <a:bodyPr/>
              <a:lstStyle/>
              <a:p>
                <a:endParaRPr lang="en-US"/>
              </a:p>
            </p:txBody>
          </p:sp>
          <p:sp>
            <p:nvSpPr>
              <p:cNvPr id="195980" name="Rectangle 396"/>
              <p:cNvSpPr>
                <a:spLocks noChangeArrowheads="1"/>
              </p:cNvSpPr>
              <p:nvPr/>
            </p:nvSpPr>
            <p:spPr bwMode="auto">
              <a:xfrm>
                <a:off x="2460" y="3136"/>
                <a:ext cx="27" cy="7"/>
              </a:xfrm>
              <a:prstGeom prst="rect">
                <a:avLst/>
              </a:prstGeom>
              <a:solidFill>
                <a:srgbClr val="000000"/>
              </a:solidFill>
              <a:ln w="9525">
                <a:noFill/>
                <a:miter lim="800000"/>
                <a:headEnd/>
                <a:tailEnd/>
              </a:ln>
            </p:spPr>
            <p:txBody>
              <a:bodyPr/>
              <a:lstStyle/>
              <a:p>
                <a:endParaRPr lang="en-US"/>
              </a:p>
            </p:txBody>
          </p:sp>
          <p:sp>
            <p:nvSpPr>
              <p:cNvPr id="195981" name="Rectangle 397"/>
              <p:cNvSpPr>
                <a:spLocks noChangeArrowheads="1"/>
              </p:cNvSpPr>
              <p:nvPr/>
            </p:nvSpPr>
            <p:spPr bwMode="auto">
              <a:xfrm>
                <a:off x="2507" y="3136"/>
                <a:ext cx="27" cy="7"/>
              </a:xfrm>
              <a:prstGeom prst="rect">
                <a:avLst/>
              </a:prstGeom>
              <a:solidFill>
                <a:srgbClr val="000000"/>
              </a:solidFill>
              <a:ln w="9525">
                <a:noFill/>
                <a:miter lim="800000"/>
                <a:headEnd/>
                <a:tailEnd/>
              </a:ln>
            </p:spPr>
            <p:txBody>
              <a:bodyPr/>
              <a:lstStyle/>
              <a:p>
                <a:endParaRPr lang="en-US"/>
              </a:p>
            </p:txBody>
          </p:sp>
          <p:sp>
            <p:nvSpPr>
              <p:cNvPr id="195982" name="Rectangle 398"/>
              <p:cNvSpPr>
                <a:spLocks noChangeArrowheads="1"/>
              </p:cNvSpPr>
              <p:nvPr/>
            </p:nvSpPr>
            <p:spPr bwMode="auto">
              <a:xfrm>
                <a:off x="2554" y="3136"/>
                <a:ext cx="27" cy="7"/>
              </a:xfrm>
              <a:prstGeom prst="rect">
                <a:avLst/>
              </a:prstGeom>
              <a:solidFill>
                <a:srgbClr val="000000"/>
              </a:solidFill>
              <a:ln w="9525">
                <a:noFill/>
                <a:miter lim="800000"/>
                <a:headEnd/>
                <a:tailEnd/>
              </a:ln>
            </p:spPr>
            <p:txBody>
              <a:bodyPr/>
              <a:lstStyle/>
              <a:p>
                <a:endParaRPr lang="en-US"/>
              </a:p>
            </p:txBody>
          </p:sp>
          <p:sp>
            <p:nvSpPr>
              <p:cNvPr id="195983" name="Rectangle 399"/>
              <p:cNvSpPr>
                <a:spLocks noChangeArrowheads="1"/>
              </p:cNvSpPr>
              <p:nvPr/>
            </p:nvSpPr>
            <p:spPr bwMode="auto">
              <a:xfrm>
                <a:off x="2602" y="3136"/>
                <a:ext cx="27" cy="7"/>
              </a:xfrm>
              <a:prstGeom prst="rect">
                <a:avLst/>
              </a:prstGeom>
              <a:solidFill>
                <a:srgbClr val="000000"/>
              </a:solidFill>
              <a:ln w="9525">
                <a:noFill/>
                <a:miter lim="800000"/>
                <a:headEnd/>
                <a:tailEnd/>
              </a:ln>
            </p:spPr>
            <p:txBody>
              <a:bodyPr/>
              <a:lstStyle/>
              <a:p>
                <a:endParaRPr lang="en-US"/>
              </a:p>
            </p:txBody>
          </p:sp>
          <p:sp>
            <p:nvSpPr>
              <p:cNvPr id="195984" name="Rectangle 400"/>
              <p:cNvSpPr>
                <a:spLocks noChangeArrowheads="1"/>
              </p:cNvSpPr>
              <p:nvPr/>
            </p:nvSpPr>
            <p:spPr bwMode="auto">
              <a:xfrm>
                <a:off x="2649" y="3136"/>
                <a:ext cx="27" cy="7"/>
              </a:xfrm>
              <a:prstGeom prst="rect">
                <a:avLst/>
              </a:prstGeom>
              <a:solidFill>
                <a:srgbClr val="000000"/>
              </a:solidFill>
              <a:ln w="9525">
                <a:noFill/>
                <a:miter lim="800000"/>
                <a:headEnd/>
                <a:tailEnd/>
              </a:ln>
            </p:spPr>
            <p:txBody>
              <a:bodyPr/>
              <a:lstStyle/>
              <a:p>
                <a:endParaRPr lang="en-US"/>
              </a:p>
            </p:txBody>
          </p:sp>
          <p:sp>
            <p:nvSpPr>
              <p:cNvPr id="195985" name="Rectangle 401"/>
              <p:cNvSpPr>
                <a:spLocks noChangeArrowheads="1"/>
              </p:cNvSpPr>
              <p:nvPr/>
            </p:nvSpPr>
            <p:spPr bwMode="auto">
              <a:xfrm>
                <a:off x="2696" y="3136"/>
                <a:ext cx="27" cy="7"/>
              </a:xfrm>
              <a:prstGeom prst="rect">
                <a:avLst/>
              </a:prstGeom>
              <a:solidFill>
                <a:srgbClr val="000000"/>
              </a:solidFill>
              <a:ln w="9525">
                <a:noFill/>
                <a:miter lim="800000"/>
                <a:headEnd/>
                <a:tailEnd/>
              </a:ln>
            </p:spPr>
            <p:txBody>
              <a:bodyPr/>
              <a:lstStyle/>
              <a:p>
                <a:endParaRPr lang="en-US"/>
              </a:p>
            </p:txBody>
          </p:sp>
          <p:sp>
            <p:nvSpPr>
              <p:cNvPr id="195986" name="Rectangle 402"/>
              <p:cNvSpPr>
                <a:spLocks noChangeArrowheads="1"/>
              </p:cNvSpPr>
              <p:nvPr/>
            </p:nvSpPr>
            <p:spPr bwMode="auto">
              <a:xfrm>
                <a:off x="2743" y="3136"/>
                <a:ext cx="27" cy="7"/>
              </a:xfrm>
              <a:prstGeom prst="rect">
                <a:avLst/>
              </a:prstGeom>
              <a:solidFill>
                <a:srgbClr val="000000"/>
              </a:solidFill>
              <a:ln w="9525">
                <a:noFill/>
                <a:miter lim="800000"/>
                <a:headEnd/>
                <a:tailEnd/>
              </a:ln>
            </p:spPr>
            <p:txBody>
              <a:bodyPr/>
              <a:lstStyle/>
              <a:p>
                <a:endParaRPr lang="en-US"/>
              </a:p>
            </p:txBody>
          </p:sp>
          <p:sp>
            <p:nvSpPr>
              <p:cNvPr id="195987" name="Rectangle 403"/>
              <p:cNvSpPr>
                <a:spLocks noChangeArrowheads="1"/>
              </p:cNvSpPr>
              <p:nvPr/>
            </p:nvSpPr>
            <p:spPr bwMode="auto">
              <a:xfrm>
                <a:off x="2790" y="3136"/>
                <a:ext cx="27" cy="7"/>
              </a:xfrm>
              <a:prstGeom prst="rect">
                <a:avLst/>
              </a:prstGeom>
              <a:solidFill>
                <a:srgbClr val="000000"/>
              </a:solidFill>
              <a:ln w="9525">
                <a:noFill/>
                <a:miter lim="800000"/>
                <a:headEnd/>
                <a:tailEnd/>
              </a:ln>
            </p:spPr>
            <p:txBody>
              <a:bodyPr/>
              <a:lstStyle/>
              <a:p>
                <a:endParaRPr lang="en-US"/>
              </a:p>
            </p:txBody>
          </p:sp>
          <p:sp>
            <p:nvSpPr>
              <p:cNvPr id="195988" name="Rectangle 404"/>
              <p:cNvSpPr>
                <a:spLocks noChangeArrowheads="1"/>
              </p:cNvSpPr>
              <p:nvPr/>
            </p:nvSpPr>
            <p:spPr bwMode="auto">
              <a:xfrm>
                <a:off x="2837" y="3136"/>
                <a:ext cx="27" cy="7"/>
              </a:xfrm>
              <a:prstGeom prst="rect">
                <a:avLst/>
              </a:prstGeom>
              <a:solidFill>
                <a:srgbClr val="000000"/>
              </a:solidFill>
              <a:ln w="9525">
                <a:noFill/>
                <a:miter lim="800000"/>
                <a:headEnd/>
                <a:tailEnd/>
              </a:ln>
            </p:spPr>
            <p:txBody>
              <a:bodyPr/>
              <a:lstStyle/>
              <a:p>
                <a:endParaRPr lang="en-US"/>
              </a:p>
            </p:txBody>
          </p:sp>
          <p:sp>
            <p:nvSpPr>
              <p:cNvPr id="195989" name="Rectangle 405"/>
              <p:cNvSpPr>
                <a:spLocks noChangeArrowheads="1"/>
              </p:cNvSpPr>
              <p:nvPr/>
            </p:nvSpPr>
            <p:spPr bwMode="auto">
              <a:xfrm>
                <a:off x="2885" y="3136"/>
                <a:ext cx="27" cy="7"/>
              </a:xfrm>
              <a:prstGeom prst="rect">
                <a:avLst/>
              </a:prstGeom>
              <a:solidFill>
                <a:srgbClr val="000000"/>
              </a:solidFill>
              <a:ln w="9525">
                <a:noFill/>
                <a:miter lim="800000"/>
                <a:headEnd/>
                <a:tailEnd/>
              </a:ln>
            </p:spPr>
            <p:txBody>
              <a:bodyPr/>
              <a:lstStyle/>
              <a:p>
                <a:endParaRPr lang="en-US"/>
              </a:p>
            </p:txBody>
          </p:sp>
          <p:sp>
            <p:nvSpPr>
              <p:cNvPr id="195990" name="Rectangle 406"/>
              <p:cNvSpPr>
                <a:spLocks noChangeArrowheads="1"/>
              </p:cNvSpPr>
              <p:nvPr/>
            </p:nvSpPr>
            <p:spPr bwMode="auto">
              <a:xfrm>
                <a:off x="2932" y="3136"/>
                <a:ext cx="27" cy="7"/>
              </a:xfrm>
              <a:prstGeom prst="rect">
                <a:avLst/>
              </a:prstGeom>
              <a:solidFill>
                <a:srgbClr val="000000"/>
              </a:solidFill>
              <a:ln w="9525">
                <a:noFill/>
                <a:miter lim="800000"/>
                <a:headEnd/>
                <a:tailEnd/>
              </a:ln>
            </p:spPr>
            <p:txBody>
              <a:bodyPr/>
              <a:lstStyle/>
              <a:p>
                <a:endParaRPr lang="en-US"/>
              </a:p>
            </p:txBody>
          </p:sp>
          <p:sp>
            <p:nvSpPr>
              <p:cNvPr id="195991" name="Rectangle 407"/>
              <p:cNvSpPr>
                <a:spLocks noChangeArrowheads="1"/>
              </p:cNvSpPr>
              <p:nvPr/>
            </p:nvSpPr>
            <p:spPr bwMode="auto">
              <a:xfrm>
                <a:off x="2979" y="3136"/>
                <a:ext cx="27" cy="7"/>
              </a:xfrm>
              <a:prstGeom prst="rect">
                <a:avLst/>
              </a:prstGeom>
              <a:solidFill>
                <a:srgbClr val="000000"/>
              </a:solidFill>
              <a:ln w="9525">
                <a:noFill/>
                <a:miter lim="800000"/>
                <a:headEnd/>
                <a:tailEnd/>
              </a:ln>
            </p:spPr>
            <p:txBody>
              <a:bodyPr/>
              <a:lstStyle/>
              <a:p>
                <a:endParaRPr lang="en-US"/>
              </a:p>
            </p:txBody>
          </p:sp>
          <p:sp>
            <p:nvSpPr>
              <p:cNvPr id="195992" name="Rectangle 408"/>
              <p:cNvSpPr>
                <a:spLocks noChangeArrowheads="1"/>
              </p:cNvSpPr>
              <p:nvPr/>
            </p:nvSpPr>
            <p:spPr bwMode="auto">
              <a:xfrm>
                <a:off x="3026" y="3136"/>
                <a:ext cx="27" cy="7"/>
              </a:xfrm>
              <a:prstGeom prst="rect">
                <a:avLst/>
              </a:prstGeom>
              <a:solidFill>
                <a:srgbClr val="000000"/>
              </a:solidFill>
              <a:ln w="9525">
                <a:noFill/>
                <a:miter lim="800000"/>
                <a:headEnd/>
                <a:tailEnd/>
              </a:ln>
            </p:spPr>
            <p:txBody>
              <a:bodyPr/>
              <a:lstStyle/>
              <a:p>
                <a:endParaRPr lang="en-US"/>
              </a:p>
            </p:txBody>
          </p:sp>
          <p:sp>
            <p:nvSpPr>
              <p:cNvPr id="195993" name="Rectangle 409"/>
              <p:cNvSpPr>
                <a:spLocks noChangeArrowheads="1"/>
              </p:cNvSpPr>
              <p:nvPr/>
            </p:nvSpPr>
            <p:spPr bwMode="auto">
              <a:xfrm>
                <a:off x="3073" y="3136"/>
                <a:ext cx="27" cy="7"/>
              </a:xfrm>
              <a:prstGeom prst="rect">
                <a:avLst/>
              </a:prstGeom>
              <a:solidFill>
                <a:srgbClr val="000000"/>
              </a:solidFill>
              <a:ln w="9525">
                <a:noFill/>
                <a:miter lim="800000"/>
                <a:headEnd/>
                <a:tailEnd/>
              </a:ln>
            </p:spPr>
            <p:txBody>
              <a:bodyPr/>
              <a:lstStyle/>
              <a:p>
                <a:endParaRPr lang="en-US"/>
              </a:p>
            </p:txBody>
          </p:sp>
          <p:sp>
            <p:nvSpPr>
              <p:cNvPr id="195994" name="Rectangle 410"/>
              <p:cNvSpPr>
                <a:spLocks noChangeArrowheads="1"/>
              </p:cNvSpPr>
              <p:nvPr/>
            </p:nvSpPr>
            <p:spPr bwMode="auto">
              <a:xfrm>
                <a:off x="3120" y="3136"/>
                <a:ext cx="27" cy="7"/>
              </a:xfrm>
              <a:prstGeom prst="rect">
                <a:avLst/>
              </a:prstGeom>
              <a:solidFill>
                <a:srgbClr val="000000"/>
              </a:solidFill>
              <a:ln w="9525">
                <a:noFill/>
                <a:miter lim="800000"/>
                <a:headEnd/>
                <a:tailEnd/>
              </a:ln>
            </p:spPr>
            <p:txBody>
              <a:bodyPr/>
              <a:lstStyle/>
              <a:p>
                <a:endParaRPr lang="en-US"/>
              </a:p>
            </p:txBody>
          </p:sp>
          <p:sp>
            <p:nvSpPr>
              <p:cNvPr id="195995" name="Rectangle 411"/>
              <p:cNvSpPr>
                <a:spLocks noChangeArrowheads="1"/>
              </p:cNvSpPr>
              <p:nvPr/>
            </p:nvSpPr>
            <p:spPr bwMode="auto">
              <a:xfrm>
                <a:off x="3168" y="3136"/>
                <a:ext cx="27" cy="7"/>
              </a:xfrm>
              <a:prstGeom prst="rect">
                <a:avLst/>
              </a:prstGeom>
              <a:solidFill>
                <a:srgbClr val="000000"/>
              </a:solidFill>
              <a:ln w="9525">
                <a:noFill/>
                <a:miter lim="800000"/>
                <a:headEnd/>
                <a:tailEnd/>
              </a:ln>
            </p:spPr>
            <p:txBody>
              <a:bodyPr/>
              <a:lstStyle/>
              <a:p>
                <a:endParaRPr lang="en-US"/>
              </a:p>
            </p:txBody>
          </p:sp>
          <p:sp>
            <p:nvSpPr>
              <p:cNvPr id="195996" name="Rectangle 412"/>
              <p:cNvSpPr>
                <a:spLocks noChangeArrowheads="1"/>
              </p:cNvSpPr>
              <p:nvPr/>
            </p:nvSpPr>
            <p:spPr bwMode="auto">
              <a:xfrm>
                <a:off x="3215" y="3136"/>
                <a:ext cx="27" cy="7"/>
              </a:xfrm>
              <a:prstGeom prst="rect">
                <a:avLst/>
              </a:prstGeom>
              <a:solidFill>
                <a:srgbClr val="000000"/>
              </a:solidFill>
              <a:ln w="9525">
                <a:noFill/>
                <a:miter lim="800000"/>
                <a:headEnd/>
                <a:tailEnd/>
              </a:ln>
            </p:spPr>
            <p:txBody>
              <a:bodyPr/>
              <a:lstStyle/>
              <a:p>
                <a:endParaRPr lang="en-US"/>
              </a:p>
            </p:txBody>
          </p:sp>
          <p:sp>
            <p:nvSpPr>
              <p:cNvPr id="195997" name="Rectangle 413"/>
              <p:cNvSpPr>
                <a:spLocks noChangeArrowheads="1"/>
              </p:cNvSpPr>
              <p:nvPr/>
            </p:nvSpPr>
            <p:spPr bwMode="auto">
              <a:xfrm>
                <a:off x="3262" y="3136"/>
                <a:ext cx="27" cy="7"/>
              </a:xfrm>
              <a:prstGeom prst="rect">
                <a:avLst/>
              </a:prstGeom>
              <a:solidFill>
                <a:srgbClr val="000000"/>
              </a:solidFill>
              <a:ln w="9525">
                <a:noFill/>
                <a:miter lim="800000"/>
                <a:headEnd/>
                <a:tailEnd/>
              </a:ln>
            </p:spPr>
            <p:txBody>
              <a:bodyPr/>
              <a:lstStyle/>
              <a:p>
                <a:endParaRPr lang="en-US"/>
              </a:p>
            </p:txBody>
          </p:sp>
          <p:sp>
            <p:nvSpPr>
              <p:cNvPr id="195998" name="Rectangle 414"/>
              <p:cNvSpPr>
                <a:spLocks noChangeArrowheads="1"/>
              </p:cNvSpPr>
              <p:nvPr/>
            </p:nvSpPr>
            <p:spPr bwMode="auto">
              <a:xfrm>
                <a:off x="3309" y="3136"/>
                <a:ext cx="27" cy="7"/>
              </a:xfrm>
              <a:prstGeom prst="rect">
                <a:avLst/>
              </a:prstGeom>
              <a:solidFill>
                <a:srgbClr val="000000"/>
              </a:solidFill>
              <a:ln w="9525">
                <a:noFill/>
                <a:miter lim="800000"/>
                <a:headEnd/>
                <a:tailEnd/>
              </a:ln>
            </p:spPr>
            <p:txBody>
              <a:bodyPr/>
              <a:lstStyle/>
              <a:p>
                <a:endParaRPr lang="en-US"/>
              </a:p>
            </p:txBody>
          </p:sp>
          <p:sp>
            <p:nvSpPr>
              <p:cNvPr id="195999" name="Freeform 415"/>
              <p:cNvSpPr>
                <a:spLocks/>
              </p:cNvSpPr>
              <p:nvPr/>
            </p:nvSpPr>
            <p:spPr bwMode="auto">
              <a:xfrm>
                <a:off x="3356" y="3136"/>
                <a:ext cx="27" cy="8"/>
              </a:xfrm>
              <a:custGeom>
                <a:avLst/>
                <a:gdLst/>
                <a:ahLst/>
                <a:cxnLst>
                  <a:cxn ang="0">
                    <a:pos x="0" y="0"/>
                  </a:cxn>
                  <a:cxn ang="0">
                    <a:pos x="0" y="14"/>
                  </a:cxn>
                  <a:cxn ang="0">
                    <a:pos x="53" y="15"/>
                  </a:cxn>
                  <a:cxn ang="0">
                    <a:pos x="53" y="1"/>
                  </a:cxn>
                  <a:cxn ang="0">
                    <a:pos x="0" y="0"/>
                  </a:cxn>
                </a:cxnLst>
                <a:rect l="0" t="0" r="r" b="b"/>
                <a:pathLst>
                  <a:path w="53" h="15">
                    <a:moveTo>
                      <a:pt x="0" y="0"/>
                    </a:moveTo>
                    <a:lnTo>
                      <a:pt x="0" y="14"/>
                    </a:lnTo>
                    <a:lnTo>
                      <a:pt x="53" y="15"/>
                    </a:lnTo>
                    <a:lnTo>
                      <a:pt x="53" y="1"/>
                    </a:lnTo>
                    <a:lnTo>
                      <a:pt x="0" y="0"/>
                    </a:lnTo>
                    <a:close/>
                  </a:path>
                </a:pathLst>
              </a:custGeom>
              <a:solidFill>
                <a:srgbClr val="000000"/>
              </a:solidFill>
              <a:ln w="9525">
                <a:noFill/>
                <a:round/>
                <a:headEnd/>
                <a:tailEnd/>
              </a:ln>
            </p:spPr>
            <p:txBody>
              <a:bodyPr/>
              <a:lstStyle/>
              <a:p>
                <a:endParaRPr lang="en-US"/>
              </a:p>
            </p:txBody>
          </p:sp>
          <p:sp>
            <p:nvSpPr>
              <p:cNvPr id="196000" name="Rectangle 416"/>
              <p:cNvSpPr>
                <a:spLocks noChangeArrowheads="1"/>
              </p:cNvSpPr>
              <p:nvPr/>
            </p:nvSpPr>
            <p:spPr bwMode="auto">
              <a:xfrm>
                <a:off x="3403" y="3137"/>
                <a:ext cx="27" cy="7"/>
              </a:xfrm>
              <a:prstGeom prst="rect">
                <a:avLst/>
              </a:prstGeom>
              <a:solidFill>
                <a:srgbClr val="000000"/>
              </a:solidFill>
              <a:ln w="9525">
                <a:noFill/>
                <a:miter lim="800000"/>
                <a:headEnd/>
                <a:tailEnd/>
              </a:ln>
            </p:spPr>
            <p:txBody>
              <a:bodyPr/>
              <a:lstStyle/>
              <a:p>
                <a:endParaRPr lang="en-US"/>
              </a:p>
            </p:txBody>
          </p:sp>
          <p:sp>
            <p:nvSpPr>
              <p:cNvPr id="196001" name="Rectangle 417"/>
              <p:cNvSpPr>
                <a:spLocks noChangeArrowheads="1"/>
              </p:cNvSpPr>
              <p:nvPr/>
            </p:nvSpPr>
            <p:spPr bwMode="auto">
              <a:xfrm>
                <a:off x="3451" y="3137"/>
                <a:ext cx="27" cy="7"/>
              </a:xfrm>
              <a:prstGeom prst="rect">
                <a:avLst/>
              </a:prstGeom>
              <a:solidFill>
                <a:srgbClr val="000000"/>
              </a:solidFill>
              <a:ln w="9525">
                <a:noFill/>
                <a:miter lim="800000"/>
                <a:headEnd/>
                <a:tailEnd/>
              </a:ln>
            </p:spPr>
            <p:txBody>
              <a:bodyPr/>
              <a:lstStyle/>
              <a:p>
                <a:endParaRPr lang="en-US"/>
              </a:p>
            </p:txBody>
          </p:sp>
          <p:sp>
            <p:nvSpPr>
              <p:cNvPr id="196002" name="Rectangle 418"/>
              <p:cNvSpPr>
                <a:spLocks noChangeArrowheads="1"/>
              </p:cNvSpPr>
              <p:nvPr/>
            </p:nvSpPr>
            <p:spPr bwMode="auto">
              <a:xfrm>
                <a:off x="3498" y="3137"/>
                <a:ext cx="27" cy="7"/>
              </a:xfrm>
              <a:prstGeom prst="rect">
                <a:avLst/>
              </a:prstGeom>
              <a:solidFill>
                <a:srgbClr val="000000"/>
              </a:solidFill>
              <a:ln w="9525">
                <a:noFill/>
                <a:miter lim="800000"/>
                <a:headEnd/>
                <a:tailEnd/>
              </a:ln>
            </p:spPr>
            <p:txBody>
              <a:bodyPr/>
              <a:lstStyle/>
              <a:p>
                <a:endParaRPr lang="en-US"/>
              </a:p>
            </p:txBody>
          </p:sp>
          <p:sp>
            <p:nvSpPr>
              <p:cNvPr id="196003" name="Rectangle 419"/>
              <p:cNvSpPr>
                <a:spLocks noChangeArrowheads="1"/>
              </p:cNvSpPr>
              <p:nvPr/>
            </p:nvSpPr>
            <p:spPr bwMode="auto">
              <a:xfrm>
                <a:off x="3545" y="3137"/>
                <a:ext cx="27" cy="7"/>
              </a:xfrm>
              <a:prstGeom prst="rect">
                <a:avLst/>
              </a:prstGeom>
              <a:solidFill>
                <a:srgbClr val="000000"/>
              </a:solidFill>
              <a:ln w="9525">
                <a:noFill/>
                <a:miter lim="800000"/>
                <a:headEnd/>
                <a:tailEnd/>
              </a:ln>
            </p:spPr>
            <p:txBody>
              <a:bodyPr/>
              <a:lstStyle/>
              <a:p>
                <a:endParaRPr lang="en-US"/>
              </a:p>
            </p:txBody>
          </p:sp>
          <p:sp>
            <p:nvSpPr>
              <p:cNvPr id="196004" name="Rectangle 420"/>
              <p:cNvSpPr>
                <a:spLocks noChangeArrowheads="1"/>
              </p:cNvSpPr>
              <p:nvPr/>
            </p:nvSpPr>
            <p:spPr bwMode="auto">
              <a:xfrm>
                <a:off x="3592" y="3137"/>
                <a:ext cx="27" cy="7"/>
              </a:xfrm>
              <a:prstGeom prst="rect">
                <a:avLst/>
              </a:prstGeom>
              <a:solidFill>
                <a:srgbClr val="000000"/>
              </a:solidFill>
              <a:ln w="9525">
                <a:noFill/>
                <a:miter lim="800000"/>
                <a:headEnd/>
                <a:tailEnd/>
              </a:ln>
            </p:spPr>
            <p:txBody>
              <a:bodyPr/>
              <a:lstStyle/>
              <a:p>
                <a:endParaRPr lang="en-US"/>
              </a:p>
            </p:txBody>
          </p:sp>
          <p:sp>
            <p:nvSpPr>
              <p:cNvPr id="196005" name="Rectangle 421"/>
              <p:cNvSpPr>
                <a:spLocks noChangeArrowheads="1"/>
              </p:cNvSpPr>
              <p:nvPr/>
            </p:nvSpPr>
            <p:spPr bwMode="auto">
              <a:xfrm>
                <a:off x="3639" y="3137"/>
                <a:ext cx="27" cy="7"/>
              </a:xfrm>
              <a:prstGeom prst="rect">
                <a:avLst/>
              </a:prstGeom>
              <a:solidFill>
                <a:srgbClr val="000000"/>
              </a:solidFill>
              <a:ln w="9525">
                <a:noFill/>
                <a:miter lim="800000"/>
                <a:headEnd/>
                <a:tailEnd/>
              </a:ln>
            </p:spPr>
            <p:txBody>
              <a:bodyPr/>
              <a:lstStyle/>
              <a:p>
                <a:endParaRPr lang="en-US"/>
              </a:p>
            </p:txBody>
          </p:sp>
          <p:sp>
            <p:nvSpPr>
              <p:cNvPr id="196006" name="Rectangle 422"/>
              <p:cNvSpPr>
                <a:spLocks noChangeArrowheads="1"/>
              </p:cNvSpPr>
              <p:nvPr/>
            </p:nvSpPr>
            <p:spPr bwMode="auto">
              <a:xfrm>
                <a:off x="3686" y="3137"/>
                <a:ext cx="27" cy="7"/>
              </a:xfrm>
              <a:prstGeom prst="rect">
                <a:avLst/>
              </a:prstGeom>
              <a:solidFill>
                <a:srgbClr val="000000"/>
              </a:solidFill>
              <a:ln w="9525">
                <a:noFill/>
                <a:miter lim="800000"/>
                <a:headEnd/>
                <a:tailEnd/>
              </a:ln>
            </p:spPr>
            <p:txBody>
              <a:bodyPr/>
              <a:lstStyle/>
              <a:p>
                <a:endParaRPr lang="en-US"/>
              </a:p>
            </p:txBody>
          </p:sp>
          <p:sp>
            <p:nvSpPr>
              <p:cNvPr id="196007" name="Rectangle 423"/>
              <p:cNvSpPr>
                <a:spLocks noChangeArrowheads="1"/>
              </p:cNvSpPr>
              <p:nvPr/>
            </p:nvSpPr>
            <p:spPr bwMode="auto">
              <a:xfrm>
                <a:off x="3734" y="3137"/>
                <a:ext cx="27" cy="7"/>
              </a:xfrm>
              <a:prstGeom prst="rect">
                <a:avLst/>
              </a:prstGeom>
              <a:solidFill>
                <a:srgbClr val="000000"/>
              </a:solidFill>
              <a:ln w="9525">
                <a:noFill/>
                <a:miter lim="800000"/>
                <a:headEnd/>
                <a:tailEnd/>
              </a:ln>
            </p:spPr>
            <p:txBody>
              <a:bodyPr/>
              <a:lstStyle/>
              <a:p>
                <a:endParaRPr lang="en-US"/>
              </a:p>
            </p:txBody>
          </p:sp>
          <p:sp>
            <p:nvSpPr>
              <p:cNvPr id="196008" name="Rectangle 424"/>
              <p:cNvSpPr>
                <a:spLocks noChangeArrowheads="1"/>
              </p:cNvSpPr>
              <p:nvPr/>
            </p:nvSpPr>
            <p:spPr bwMode="auto">
              <a:xfrm>
                <a:off x="3781" y="3137"/>
                <a:ext cx="27" cy="7"/>
              </a:xfrm>
              <a:prstGeom prst="rect">
                <a:avLst/>
              </a:prstGeom>
              <a:solidFill>
                <a:srgbClr val="000000"/>
              </a:solidFill>
              <a:ln w="9525">
                <a:noFill/>
                <a:miter lim="800000"/>
                <a:headEnd/>
                <a:tailEnd/>
              </a:ln>
            </p:spPr>
            <p:txBody>
              <a:bodyPr/>
              <a:lstStyle/>
              <a:p>
                <a:endParaRPr lang="en-US"/>
              </a:p>
            </p:txBody>
          </p:sp>
          <p:sp>
            <p:nvSpPr>
              <p:cNvPr id="196009" name="Rectangle 425"/>
              <p:cNvSpPr>
                <a:spLocks noChangeArrowheads="1"/>
              </p:cNvSpPr>
              <p:nvPr/>
            </p:nvSpPr>
            <p:spPr bwMode="auto">
              <a:xfrm>
                <a:off x="3828" y="3137"/>
                <a:ext cx="27" cy="7"/>
              </a:xfrm>
              <a:prstGeom prst="rect">
                <a:avLst/>
              </a:prstGeom>
              <a:solidFill>
                <a:srgbClr val="000000"/>
              </a:solidFill>
              <a:ln w="9525">
                <a:noFill/>
                <a:miter lim="800000"/>
                <a:headEnd/>
                <a:tailEnd/>
              </a:ln>
            </p:spPr>
            <p:txBody>
              <a:bodyPr/>
              <a:lstStyle/>
              <a:p>
                <a:endParaRPr lang="en-US"/>
              </a:p>
            </p:txBody>
          </p:sp>
          <p:sp>
            <p:nvSpPr>
              <p:cNvPr id="196010" name="Rectangle 426"/>
              <p:cNvSpPr>
                <a:spLocks noChangeArrowheads="1"/>
              </p:cNvSpPr>
              <p:nvPr/>
            </p:nvSpPr>
            <p:spPr bwMode="auto">
              <a:xfrm>
                <a:off x="3875" y="3137"/>
                <a:ext cx="27" cy="7"/>
              </a:xfrm>
              <a:prstGeom prst="rect">
                <a:avLst/>
              </a:prstGeom>
              <a:solidFill>
                <a:srgbClr val="000000"/>
              </a:solidFill>
              <a:ln w="9525">
                <a:noFill/>
                <a:miter lim="800000"/>
                <a:headEnd/>
                <a:tailEnd/>
              </a:ln>
            </p:spPr>
            <p:txBody>
              <a:bodyPr/>
              <a:lstStyle/>
              <a:p>
                <a:endParaRPr lang="en-US"/>
              </a:p>
            </p:txBody>
          </p:sp>
          <p:sp>
            <p:nvSpPr>
              <p:cNvPr id="196011" name="Rectangle 427"/>
              <p:cNvSpPr>
                <a:spLocks noChangeArrowheads="1"/>
              </p:cNvSpPr>
              <p:nvPr/>
            </p:nvSpPr>
            <p:spPr bwMode="auto">
              <a:xfrm>
                <a:off x="3922" y="3137"/>
                <a:ext cx="27" cy="7"/>
              </a:xfrm>
              <a:prstGeom prst="rect">
                <a:avLst/>
              </a:prstGeom>
              <a:solidFill>
                <a:srgbClr val="000000"/>
              </a:solidFill>
              <a:ln w="9525">
                <a:noFill/>
                <a:miter lim="800000"/>
                <a:headEnd/>
                <a:tailEnd/>
              </a:ln>
            </p:spPr>
            <p:txBody>
              <a:bodyPr/>
              <a:lstStyle/>
              <a:p>
                <a:endParaRPr lang="en-US"/>
              </a:p>
            </p:txBody>
          </p:sp>
          <p:sp>
            <p:nvSpPr>
              <p:cNvPr id="196012" name="Rectangle 428"/>
              <p:cNvSpPr>
                <a:spLocks noChangeArrowheads="1"/>
              </p:cNvSpPr>
              <p:nvPr/>
            </p:nvSpPr>
            <p:spPr bwMode="auto">
              <a:xfrm>
                <a:off x="3969" y="3137"/>
                <a:ext cx="27" cy="7"/>
              </a:xfrm>
              <a:prstGeom prst="rect">
                <a:avLst/>
              </a:prstGeom>
              <a:solidFill>
                <a:srgbClr val="000000"/>
              </a:solidFill>
              <a:ln w="9525">
                <a:noFill/>
                <a:miter lim="800000"/>
                <a:headEnd/>
                <a:tailEnd/>
              </a:ln>
            </p:spPr>
            <p:txBody>
              <a:bodyPr/>
              <a:lstStyle/>
              <a:p>
                <a:endParaRPr lang="en-US"/>
              </a:p>
            </p:txBody>
          </p:sp>
          <p:sp>
            <p:nvSpPr>
              <p:cNvPr id="196013" name="Rectangle 429"/>
              <p:cNvSpPr>
                <a:spLocks noChangeArrowheads="1"/>
              </p:cNvSpPr>
              <p:nvPr/>
            </p:nvSpPr>
            <p:spPr bwMode="auto">
              <a:xfrm>
                <a:off x="4017" y="3137"/>
                <a:ext cx="27" cy="7"/>
              </a:xfrm>
              <a:prstGeom prst="rect">
                <a:avLst/>
              </a:prstGeom>
              <a:solidFill>
                <a:srgbClr val="000000"/>
              </a:solidFill>
              <a:ln w="9525">
                <a:noFill/>
                <a:miter lim="800000"/>
                <a:headEnd/>
                <a:tailEnd/>
              </a:ln>
            </p:spPr>
            <p:txBody>
              <a:bodyPr/>
              <a:lstStyle/>
              <a:p>
                <a:endParaRPr lang="en-US"/>
              </a:p>
            </p:txBody>
          </p:sp>
          <p:sp>
            <p:nvSpPr>
              <p:cNvPr id="196014" name="Rectangle 430"/>
              <p:cNvSpPr>
                <a:spLocks noChangeArrowheads="1"/>
              </p:cNvSpPr>
              <p:nvPr/>
            </p:nvSpPr>
            <p:spPr bwMode="auto">
              <a:xfrm>
                <a:off x="4064" y="3137"/>
                <a:ext cx="27" cy="7"/>
              </a:xfrm>
              <a:prstGeom prst="rect">
                <a:avLst/>
              </a:prstGeom>
              <a:solidFill>
                <a:srgbClr val="000000"/>
              </a:solidFill>
              <a:ln w="9525">
                <a:noFill/>
                <a:miter lim="800000"/>
                <a:headEnd/>
                <a:tailEnd/>
              </a:ln>
            </p:spPr>
            <p:txBody>
              <a:bodyPr/>
              <a:lstStyle/>
              <a:p>
                <a:endParaRPr lang="en-US"/>
              </a:p>
            </p:txBody>
          </p:sp>
          <p:sp>
            <p:nvSpPr>
              <p:cNvPr id="196015" name="Rectangle 431"/>
              <p:cNvSpPr>
                <a:spLocks noChangeArrowheads="1"/>
              </p:cNvSpPr>
              <p:nvPr/>
            </p:nvSpPr>
            <p:spPr bwMode="auto">
              <a:xfrm>
                <a:off x="4111" y="3137"/>
                <a:ext cx="27" cy="7"/>
              </a:xfrm>
              <a:prstGeom prst="rect">
                <a:avLst/>
              </a:prstGeom>
              <a:solidFill>
                <a:srgbClr val="000000"/>
              </a:solidFill>
              <a:ln w="9525">
                <a:noFill/>
                <a:miter lim="800000"/>
                <a:headEnd/>
                <a:tailEnd/>
              </a:ln>
            </p:spPr>
            <p:txBody>
              <a:bodyPr/>
              <a:lstStyle/>
              <a:p>
                <a:endParaRPr lang="en-US"/>
              </a:p>
            </p:txBody>
          </p:sp>
          <p:sp>
            <p:nvSpPr>
              <p:cNvPr id="196016" name="Rectangle 432"/>
              <p:cNvSpPr>
                <a:spLocks noChangeArrowheads="1"/>
              </p:cNvSpPr>
              <p:nvPr/>
            </p:nvSpPr>
            <p:spPr bwMode="auto">
              <a:xfrm>
                <a:off x="4158" y="3137"/>
                <a:ext cx="27" cy="7"/>
              </a:xfrm>
              <a:prstGeom prst="rect">
                <a:avLst/>
              </a:prstGeom>
              <a:solidFill>
                <a:srgbClr val="000000"/>
              </a:solidFill>
              <a:ln w="9525">
                <a:noFill/>
                <a:miter lim="800000"/>
                <a:headEnd/>
                <a:tailEnd/>
              </a:ln>
            </p:spPr>
            <p:txBody>
              <a:bodyPr/>
              <a:lstStyle/>
              <a:p>
                <a:endParaRPr lang="en-US"/>
              </a:p>
            </p:txBody>
          </p:sp>
          <p:sp>
            <p:nvSpPr>
              <p:cNvPr id="196017" name="Rectangle 433"/>
              <p:cNvSpPr>
                <a:spLocks noChangeArrowheads="1"/>
              </p:cNvSpPr>
              <p:nvPr/>
            </p:nvSpPr>
            <p:spPr bwMode="auto">
              <a:xfrm>
                <a:off x="4205" y="3137"/>
                <a:ext cx="27" cy="7"/>
              </a:xfrm>
              <a:prstGeom prst="rect">
                <a:avLst/>
              </a:prstGeom>
              <a:solidFill>
                <a:srgbClr val="000000"/>
              </a:solidFill>
              <a:ln w="9525">
                <a:noFill/>
                <a:miter lim="800000"/>
                <a:headEnd/>
                <a:tailEnd/>
              </a:ln>
            </p:spPr>
            <p:txBody>
              <a:bodyPr/>
              <a:lstStyle/>
              <a:p>
                <a:endParaRPr lang="en-US"/>
              </a:p>
            </p:txBody>
          </p:sp>
          <p:sp>
            <p:nvSpPr>
              <p:cNvPr id="196018" name="Rectangle 434"/>
              <p:cNvSpPr>
                <a:spLocks noChangeArrowheads="1"/>
              </p:cNvSpPr>
              <p:nvPr/>
            </p:nvSpPr>
            <p:spPr bwMode="auto">
              <a:xfrm>
                <a:off x="4252" y="3137"/>
                <a:ext cx="27" cy="7"/>
              </a:xfrm>
              <a:prstGeom prst="rect">
                <a:avLst/>
              </a:prstGeom>
              <a:solidFill>
                <a:srgbClr val="000000"/>
              </a:solidFill>
              <a:ln w="9525">
                <a:noFill/>
                <a:miter lim="800000"/>
                <a:headEnd/>
                <a:tailEnd/>
              </a:ln>
            </p:spPr>
            <p:txBody>
              <a:bodyPr/>
              <a:lstStyle/>
              <a:p>
                <a:endParaRPr lang="en-US"/>
              </a:p>
            </p:txBody>
          </p:sp>
          <p:sp>
            <p:nvSpPr>
              <p:cNvPr id="196019" name="Rectangle 435"/>
              <p:cNvSpPr>
                <a:spLocks noChangeArrowheads="1"/>
              </p:cNvSpPr>
              <p:nvPr/>
            </p:nvSpPr>
            <p:spPr bwMode="auto">
              <a:xfrm>
                <a:off x="4300" y="3137"/>
                <a:ext cx="27" cy="7"/>
              </a:xfrm>
              <a:prstGeom prst="rect">
                <a:avLst/>
              </a:prstGeom>
              <a:solidFill>
                <a:srgbClr val="000000"/>
              </a:solidFill>
              <a:ln w="9525">
                <a:noFill/>
                <a:miter lim="800000"/>
                <a:headEnd/>
                <a:tailEnd/>
              </a:ln>
            </p:spPr>
            <p:txBody>
              <a:bodyPr/>
              <a:lstStyle/>
              <a:p>
                <a:endParaRPr lang="en-US"/>
              </a:p>
            </p:txBody>
          </p:sp>
          <p:sp>
            <p:nvSpPr>
              <p:cNvPr id="196020" name="Freeform 436"/>
              <p:cNvSpPr>
                <a:spLocks/>
              </p:cNvSpPr>
              <p:nvPr/>
            </p:nvSpPr>
            <p:spPr bwMode="auto">
              <a:xfrm>
                <a:off x="4347" y="3137"/>
                <a:ext cx="27" cy="8"/>
              </a:xfrm>
              <a:custGeom>
                <a:avLst/>
                <a:gdLst/>
                <a:ahLst/>
                <a:cxnLst>
                  <a:cxn ang="0">
                    <a:pos x="0" y="0"/>
                  </a:cxn>
                  <a:cxn ang="0">
                    <a:pos x="0" y="14"/>
                  </a:cxn>
                  <a:cxn ang="0">
                    <a:pos x="53" y="16"/>
                  </a:cxn>
                  <a:cxn ang="0">
                    <a:pos x="53" y="2"/>
                  </a:cxn>
                  <a:cxn ang="0">
                    <a:pos x="0" y="0"/>
                  </a:cxn>
                </a:cxnLst>
                <a:rect l="0" t="0" r="r" b="b"/>
                <a:pathLst>
                  <a:path w="53" h="16">
                    <a:moveTo>
                      <a:pt x="0" y="0"/>
                    </a:moveTo>
                    <a:lnTo>
                      <a:pt x="0" y="14"/>
                    </a:lnTo>
                    <a:lnTo>
                      <a:pt x="53" y="16"/>
                    </a:lnTo>
                    <a:lnTo>
                      <a:pt x="53" y="2"/>
                    </a:lnTo>
                    <a:lnTo>
                      <a:pt x="0" y="0"/>
                    </a:lnTo>
                    <a:close/>
                  </a:path>
                </a:pathLst>
              </a:custGeom>
              <a:solidFill>
                <a:srgbClr val="000000"/>
              </a:solidFill>
              <a:ln w="9525">
                <a:noFill/>
                <a:round/>
                <a:headEnd/>
                <a:tailEnd/>
              </a:ln>
            </p:spPr>
            <p:txBody>
              <a:bodyPr/>
              <a:lstStyle/>
              <a:p>
                <a:endParaRPr lang="en-US"/>
              </a:p>
            </p:txBody>
          </p:sp>
          <p:sp>
            <p:nvSpPr>
              <p:cNvPr id="196021" name="Rectangle 437"/>
              <p:cNvSpPr>
                <a:spLocks noChangeArrowheads="1"/>
              </p:cNvSpPr>
              <p:nvPr/>
            </p:nvSpPr>
            <p:spPr bwMode="auto">
              <a:xfrm>
                <a:off x="4394" y="3138"/>
                <a:ext cx="27" cy="7"/>
              </a:xfrm>
              <a:prstGeom prst="rect">
                <a:avLst/>
              </a:prstGeom>
              <a:solidFill>
                <a:srgbClr val="000000"/>
              </a:solidFill>
              <a:ln w="9525">
                <a:noFill/>
                <a:miter lim="800000"/>
                <a:headEnd/>
                <a:tailEnd/>
              </a:ln>
            </p:spPr>
            <p:txBody>
              <a:bodyPr/>
              <a:lstStyle/>
              <a:p>
                <a:endParaRPr lang="en-US"/>
              </a:p>
            </p:txBody>
          </p:sp>
          <p:sp>
            <p:nvSpPr>
              <p:cNvPr id="196022" name="Rectangle 438"/>
              <p:cNvSpPr>
                <a:spLocks noChangeArrowheads="1"/>
              </p:cNvSpPr>
              <p:nvPr/>
            </p:nvSpPr>
            <p:spPr bwMode="auto">
              <a:xfrm>
                <a:off x="4441" y="3138"/>
                <a:ext cx="27" cy="7"/>
              </a:xfrm>
              <a:prstGeom prst="rect">
                <a:avLst/>
              </a:prstGeom>
              <a:solidFill>
                <a:srgbClr val="000000"/>
              </a:solidFill>
              <a:ln w="9525">
                <a:noFill/>
                <a:miter lim="800000"/>
                <a:headEnd/>
                <a:tailEnd/>
              </a:ln>
            </p:spPr>
            <p:txBody>
              <a:bodyPr/>
              <a:lstStyle/>
              <a:p>
                <a:endParaRPr lang="en-US"/>
              </a:p>
            </p:txBody>
          </p:sp>
          <p:sp>
            <p:nvSpPr>
              <p:cNvPr id="196023" name="Rectangle 439"/>
              <p:cNvSpPr>
                <a:spLocks noChangeArrowheads="1"/>
              </p:cNvSpPr>
              <p:nvPr/>
            </p:nvSpPr>
            <p:spPr bwMode="auto">
              <a:xfrm>
                <a:off x="4488" y="3138"/>
                <a:ext cx="27" cy="7"/>
              </a:xfrm>
              <a:prstGeom prst="rect">
                <a:avLst/>
              </a:prstGeom>
              <a:solidFill>
                <a:srgbClr val="000000"/>
              </a:solidFill>
              <a:ln w="9525">
                <a:noFill/>
                <a:miter lim="800000"/>
                <a:headEnd/>
                <a:tailEnd/>
              </a:ln>
            </p:spPr>
            <p:txBody>
              <a:bodyPr/>
              <a:lstStyle/>
              <a:p>
                <a:endParaRPr lang="en-US"/>
              </a:p>
            </p:txBody>
          </p:sp>
          <p:sp>
            <p:nvSpPr>
              <p:cNvPr id="196024" name="Rectangle 440"/>
              <p:cNvSpPr>
                <a:spLocks noChangeArrowheads="1"/>
              </p:cNvSpPr>
              <p:nvPr/>
            </p:nvSpPr>
            <p:spPr bwMode="auto">
              <a:xfrm>
                <a:off x="4535" y="3138"/>
                <a:ext cx="27" cy="7"/>
              </a:xfrm>
              <a:prstGeom prst="rect">
                <a:avLst/>
              </a:prstGeom>
              <a:solidFill>
                <a:srgbClr val="000000"/>
              </a:solidFill>
              <a:ln w="9525">
                <a:noFill/>
                <a:miter lim="800000"/>
                <a:headEnd/>
                <a:tailEnd/>
              </a:ln>
            </p:spPr>
            <p:txBody>
              <a:bodyPr/>
              <a:lstStyle/>
              <a:p>
                <a:endParaRPr lang="en-US"/>
              </a:p>
            </p:txBody>
          </p:sp>
          <p:sp>
            <p:nvSpPr>
              <p:cNvPr id="196025" name="Rectangle 441"/>
              <p:cNvSpPr>
                <a:spLocks noChangeArrowheads="1"/>
              </p:cNvSpPr>
              <p:nvPr/>
            </p:nvSpPr>
            <p:spPr bwMode="auto">
              <a:xfrm>
                <a:off x="4583" y="3138"/>
                <a:ext cx="27" cy="7"/>
              </a:xfrm>
              <a:prstGeom prst="rect">
                <a:avLst/>
              </a:prstGeom>
              <a:solidFill>
                <a:srgbClr val="000000"/>
              </a:solidFill>
              <a:ln w="9525">
                <a:noFill/>
                <a:miter lim="800000"/>
                <a:headEnd/>
                <a:tailEnd/>
              </a:ln>
            </p:spPr>
            <p:txBody>
              <a:bodyPr/>
              <a:lstStyle/>
              <a:p>
                <a:endParaRPr lang="en-US"/>
              </a:p>
            </p:txBody>
          </p:sp>
          <p:sp>
            <p:nvSpPr>
              <p:cNvPr id="196026" name="Rectangle 442"/>
              <p:cNvSpPr>
                <a:spLocks noChangeArrowheads="1"/>
              </p:cNvSpPr>
              <p:nvPr/>
            </p:nvSpPr>
            <p:spPr bwMode="auto">
              <a:xfrm>
                <a:off x="4630" y="3138"/>
                <a:ext cx="27" cy="7"/>
              </a:xfrm>
              <a:prstGeom prst="rect">
                <a:avLst/>
              </a:prstGeom>
              <a:solidFill>
                <a:srgbClr val="000000"/>
              </a:solidFill>
              <a:ln w="9525">
                <a:noFill/>
                <a:miter lim="800000"/>
                <a:headEnd/>
                <a:tailEnd/>
              </a:ln>
            </p:spPr>
            <p:txBody>
              <a:bodyPr/>
              <a:lstStyle/>
              <a:p>
                <a:endParaRPr lang="en-US"/>
              </a:p>
            </p:txBody>
          </p:sp>
          <p:sp>
            <p:nvSpPr>
              <p:cNvPr id="196027" name="Rectangle 443"/>
              <p:cNvSpPr>
                <a:spLocks noChangeArrowheads="1"/>
              </p:cNvSpPr>
              <p:nvPr/>
            </p:nvSpPr>
            <p:spPr bwMode="auto">
              <a:xfrm>
                <a:off x="4677" y="3138"/>
                <a:ext cx="27" cy="7"/>
              </a:xfrm>
              <a:prstGeom prst="rect">
                <a:avLst/>
              </a:prstGeom>
              <a:solidFill>
                <a:srgbClr val="000000"/>
              </a:solidFill>
              <a:ln w="9525">
                <a:noFill/>
                <a:miter lim="800000"/>
                <a:headEnd/>
                <a:tailEnd/>
              </a:ln>
            </p:spPr>
            <p:txBody>
              <a:bodyPr/>
              <a:lstStyle/>
              <a:p>
                <a:endParaRPr lang="en-US"/>
              </a:p>
            </p:txBody>
          </p:sp>
          <p:sp>
            <p:nvSpPr>
              <p:cNvPr id="196028" name="Rectangle 444"/>
              <p:cNvSpPr>
                <a:spLocks noChangeArrowheads="1"/>
              </p:cNvSpPr>
              <p:nvPr/>
            </p:nvSpPr>
            <p:spPr bwMode="auto">
              <a:xfrm>
                <a:off x="4724" y="3138"/>
                <a:ext cx="27" cy="7"/>
              </a:xfrm>
              <a:prstGeom prst="rect">
                <a:avLst/>
              </a:prstGeom>
              <a:solidFill>
                <a:srgbClr val="000000"/>
              </a:solidFill>
              <a:ln w="9525">
                <a:noFill/>
                <a:miter lim="800000"/>
                <a:headEnd/>
                <a:tailEnd/>
              </a:ln>
            </p:spPr>
            <p:txBody>
              <a:bodyPr/>
              <a:lstStyle/>
              <a:p>
                <a:endParaRPr lang="en-US"/>
              </a:p>
            </p:txBody>
          </p:sp>
          <p:sp>
            <p:nvSpPr>
              <p:cNvPr id="196029" name="Rectangle 445"/>
              <p:cNvSpPr>
                <a:spLocks noChangeArrowheads="1"/>
              </p:cNvSpPr>
              <p:nvPr/>
            </p:nvSpPr>
            <p:spPr bwMode="auto">
              <a:xfrm>
                <a:off x="4771" y="3138"/>
                <a:ext cx="27" cy="7"/>
              </a:xfrm>
              <a:prstGeom prst="rect">
                <a:avLst/>
              </a:prstGeom>
              <a:solidFill>
                <a:srgbClr val="000000"/>
              </a:solidFill>
              <a:ln w="9525">
                <a:noFill/>
                <a:miter lim="800000"/>
                <a:headEnd/>
                <a:tailEnd/>
              </a:ln>
            </p:spPr>
            <p:txBody>
              <a:bodyPr/>
              <a:lstStyle/>
              <a:p>
                <a:endParaRPr lang="en-US"/>
              </a:p>
            </p:txBody>
          </p:sp>
          <p:sp>
            <p:nvSpPr>
              <p:cNvPr id="196030" name="Rectangle 446"/>
              <p:cNvSpPr>
                <a:spLocks noChangeArrowheads="1"/>
              </p:cNvSpPr>
              <p:nvPr/>
            </p:nvSpPr>
            <p:spPr bwMode="auto">
              <a:xfrm>
                <a:off x="4818" y="3138"/>
                <a:ext cx="27" cy="7"/>
              </a:xfrm>
              <a:prstGeom prst="rect">
                <a:avLst/>
              </a:prstGeom>
              <a:solidFill>
                <a:srgbClr val="000000"/>
              </a:solidFill>
              <a:ln w="9525">
                <a:noFill/>
                <a:miter lim="800000"/>
                <a:headEnd/>
                <a:tailEnd/>
              </a:ln>
            </p:spPr>
            <p:txBody>
              <a:bodyPr/>
              <a:lstStyle/>
              <a:p>
                <a:endParaRPr lang="en-US"/>
              </a:p>
            </p:txBody>
          </p:sp>
          <p:sp>
            <p:nvSpPr>
              <p:cNvPr id="196031" name="Rectangle 447"/>
              <p:cNvSpPr>
                <a:spLocks noChangeArrowheads="1"/>
              </p:cNvSpPr>
              <p:nvPr/>
            </p:nvSpPr>
            <p:spPr bwMode="auto">
              <a:xfrm>
                <a:off x="4866" y="3138"/>
                <a:ext cx="1" cy="7"/>
              </a:xfrm>
              <a:prstGeom prst="rect">
                <a:avLst/>
              </a:prstGeom>
              <a:solidFill>
                <a:srgbClr val="000000"/>
              </a:solidFill>
              <a:ln w="9525">
                <a:noFill/>
                <a:miter lim="800000"/>
                <a:headEnd/>
                <a:tailEnd/>
              </a:ln>
            </p:spPr>
            <p:txBody>
              <a:bodyPr/>
              <a:lstStyle/>
              <a:p>
                <a:endParaRPr lang="en-US"/>
              </a:p>
            </p:txBody>
          </p:sp>
        </p:grpSp>
        <p:grpSp>
          <p:nvGrpSpPr>
            <p:cNvPr id="7" name="Group 534"/>
            <p:cNvGrpSpPr>
              <a:grpSpLocks/>
            </p:cNvGrpSpPr>
            <p:nvPr/>
          </p:nvGrpSpPr>
          <p:grpSpPr bwMode="auto">
            <a:xfrm>
              <a:off x="704312" y="5441904"/>
              <a:ext cx="7650268" cy="30167"/>
              <a:chOff x="880" y="3377"/>
              <a:chExt cx="3983" cy="16"/>
            </a:xfrm>
          </p:grpSpPr>
          <p:sp>
            <p:nvSpPr>
              <p:cNvPr id="196033" name="Rectangle 449"/>
              <p:cNvSpPr>
                <a:spLocks noChangeArrowheads="1"/>
              </p:cNvSpPr>
              <p:nvPr/>
            </p:nvSpPr>
            <p:spPr bwMode="auto">
              <a:xfrm>
                <a:off x="880" y="3386"/>
                <a:ext cx="27" cy="7"/>
              </a:xfrm>
              <a:prstGeom prst="rect">
                <a:avLst/>
              </a:prstGeom>
              <a:solidFill>
                <a:srgbClr val="000000"/>
              </a:solidFill>
              <a:ln w="9525">
                <a:noFill/>
                <a:miter lim="800000"/>
                <a:headEnd/>
                <a:tailEnd/>
              </a:ln>
            </p:spPr>
            <p:txBody>
              <a:bodyPr/>
              <a:lstStyle/>
              <a:p>
                <a:endParaRPr lang="en-US"/>
              </a:p>
            </p:txBody>
          </p:sp>
          <p:sp>
            <p:nvSpPr>
              <p:cNvPr id="196034" name="Rectangle 450"/>
              <p:cNvSpPr>
                <a:spLocks noChangeArrowheads="1"/>
              </p:cNvSpPr>
              <p:nvPr/>
            </p:nvSpPr>
            <p:spPr bwMode="auto">
              <a:xfrm>
                <a:off x="927" y="3386"/>
                <a:ext cx="27" cy="7"/>
              </a:xfrm>
              <a:prstGeom prst="rect">
                <a:avLst/>
              </a:prstGeom>
              <a:solidFill>
                <a:srgbClr val="000000"/>
              </a:solidFill>
              <a:ln w="9525">
                <a:noFill/>
                <a:miter lim="800000"/>
                <a:headEnd/>
                <a:tailEnd/>
              </a:ln>
            </p:spPr>
            <p:txBody>
              <a:bodyPr/>
              <a:lstStyle/>
              <a:p>
                <a:endParaRPr lang="en-US"/>
              </a:p>
            </p:txBody>
          </p:sp>
          <p:sp>
            <p:nvSpPr>
              <p:cNvPr id="196035" name="Rectangle 451"/>
              <p:cNvSpPr>
                <a:spLocks noChangeArrowheads="1"/>
              </p:cNvSpPr>
              <p:nvPr/>
            </p:nvSpPr>
            <p:spPr bwMode="auto">
              <a:xfrm>
                <a:off x="974" y="3386"/>
                <a:ext cx="27" cy="7"/>
              </a:xfrm>
              <a:prstGeom prst="rect">
                <a:avLst/>
              </a:prstGeom>
              <a:solidFill>
                <a:srgbClr val="000000"/>
              </a:solidFill>
              <a:ln w="9525">
                <a:noFill/>
                <a:miter lim="800000"/>
                <a:headEnd/>
                <a:tailEnd/>
              </a:ln>
            </p:spPr>
            <p:txBody>
              <a:bodyPr/>
              <a:lstStyle/>
              <a:p>
                <a:endParaRPr lang="en-US"/>
              </a:p>
            </p:txBody>
          </p:sp>
          <p:sp>
            <p:nvSpPr>
              <p:cNvPr id="196036" name="Rectangle 452"/>
              <p:cNvSpPr>
                <a:spLocks noChangeArrowheads="1"/>
              </p:cNvSpPr>
              <p:nvPr/>
            </p:nvSpPr>
            <p:spPr bwMode="auto">
              <a:xfrm>
                <a:off x="1022" y="3386"/>
                <a:ext cx="26" cy="7"/>
              </a:xfrm>
              <a:prstGeom prst="rect">
                <a:avLst/>
              </a:prstGeom>
              <a:solidFill>
                <a:srgbClr val="000000"/>
              </a:solidFill>
              <a:ln w="9525">
                <a:noFill/>
                <a:miter lim="800000"/>
                <a:headEnd/>
                <a:tailEnd/>
              </a:ln>
            </p:spPr>
            <p:txBody>
              <a:bodyPr/>
              <a:lstStyle/>
              <a:p>
                <a:endParaRPr lang="en-US"/>
              </a:p>
            </p:txBody>
          </p:sp>
          <p:sp>
            <p:nvSpPr>
              <p:cNvPr id="196037" name="Freeform 453"/>
              <p:cNvSpPr>
                <a:spLocks/>
              </p:cNvSpPr>
              <p:nvPr/>
            </p:nvSpPr>
            <p:spPr bwMode="auto">
              <a:xfrm>
                <a:off x="1069" y="3385"/>
                <a:ext cx="27" cy="8"/>
              </a:xfrm>
              <a:custGeom>
                <a:avLst/>
                <a:gdLst/>
                <a:ahLst/>
                <a:cxnLst>
                  <a:cxn ang="0">
                    <a:pos x="0" y="1"/>
                  </a:cxn>
                  <a:cxn ang="0">
                    <a:pos x="0" y="15"/>
                  </a:cxn>
                  <a:cxn ang="0">
                    <a:pos x="54" y="14"/>
                  </a:cxn>
                  <a:cxn ang="0">
                    <a:pos x="54" y="0"/>
                  </a:cxn>
                  <a:cxn ang="0">
                    <a:pos x="0" y="1"/>
                  </a:cxn>
                </a:cxnLst>
                <a:rect l="0" t="0" r="r" b="b"/>
                <a:pathLst>
                  <a:path w="54" h="15">
                    <a:moveTo>
                      <a:pt x="0" y="1"/>
                    </a:moveTo>
                    <a:lnTo>
                      <a:pt x="0" y="15"/>
                    </a:lnTo>
                    <a:lnTo>
                      <a:pt x="54" y="14"/>
                    </a:lnTo>
                    <a:lnTo>
                      <a:pt x="54" y="0"/>
                    </a:lnTo>
                    <a:lnTo>
                      <a:pt x="0" y="1"/>
                    </a:lnTo>
                    <a:close/>
                  </a:path>
                </a:pathLst>
              </a:custGeom>
              <a:solidFill>
                <a:srgbClr val="000000"/>
              </a:solidFill>
              <a:ln w="9525">
                <a:noFill/>
                <a:round/>
                <a:headEnd/>
                <a:tailEnd/>
              </a:ln>
            </p:spPr>
            <p:txBody>
              <a:bodyPr/>
              <a:lstStyle/>
              <a:p>
                <a:endParaRPr lang="en-US"/>
              </a:p>
            </p:txBody>
          </p:sp>
          <p:sp>
            <p:nvSpPr>
              <p:cNvPr id="196038" name="Rectangle 454"/>
              <p:cNvSpPr>
                <a:spLocks noChangeArrowheads="1"/>
              </p:cNvSpPr>
              <p:nvPr/>
            </p:nvSpPr>
            <p:spPr bwMode="auto">
              <a:xfrm>
                <a:off x="1116" y="3385"/>
                <a:ext cx="27" cy="7"/>
              </a:xfrm>
              <a:prstGeom prst="rect">
                <a:avLst/>
              </a:prstGeom>
              <a:solidFill>
                <a:srgbClr val="000000"/>
              </a:solidFill>
              <a:ln w="9525">
                <a:noFill/>
                <a:miter lim="800000"/>
                <a:headEnd/>
                <a:tailEnd/>
              </a:ln>
            </p:spPr>
            <p:txBody>
              <a:bodyPr/>
              <a:lstStyle/>
              <a:p>
                <a:endParaRPr lang="en-US"/>
              </a:p>
            </p:txBody>
          </p:sp>
          <p:sp>
            <p:nvSpPr>
              <p:cNvPr id="196039" name="Rectangle 455"/>
              <p:cNvSpPr>
                <a:spLocks noChangeArrowheads="1"/>
              </p:cNvSpPr>
              <p:nvPr/>
            </p:nvSpPr>
            <p:spPr bwMode="auto">
              <a:xfrm>
                <a:off x="1163" y="3385"/>
                <a:ext cx="27" cy="7"/>
              </a:xfrm>
              <a:prstGeom prst="rect">
                <a:avLst/>
              </a:prstGeom>
              <a:solidFill>
                <a:srgbClr val="000000"/>
              </a:solidFill>
              <a:ln w="9525">
                <a:noFill/>
                <a:miter lim="800000"/>
                <a:headEnd/>
                <a:tailEnd/>
              </a:ln>
            </p:spPr>
            <p:txBody>
              <a:bodyPr/>
              <a:lstStyle/>
              <a:p>
                <a:endParaRPr lang="en-US"/>
              </a:p>
            </p:txBody>
          </p:sp>
          <p:sp>
            <p:nvSpPr>
              <p:cNvPr id="196040" name="Rectangle 456"/>
              <p:cNvSpPr>
                <a:spLocks noChangeArrowheads="1"/>
              </p:cNvSpPr>
              <p:nvPr/>
            </p:nvSpPr>
            <p:spPr bwMode="auto">
              <a:xfrm>
                <a:off x="1210" y="3385"/>
                <a:ext cx="27" cy="7"/>
              </a:xfrm>
              <a:prstGeom prst="rect">
                <a:avLst/>
              </a:prstGeom>
              <a:solidFill>
                <a:srgbClr val="000000"/>
              </a:solidFill>
              <a:ln w="9525">
                <a:noFill/>
                <a:miter lim="800000"/>
                <a:headEnd/>
                <a:tailEnd/>
              </a:ln>
            </p:spPr>
            <p:txBody>
              <a:bodyPr/>
              <a:lstStyle/>
              <a:p>
                <a:endParaRPr lang="en-US"/>
              </a:p>
            </p:txBody>
          </p:sp>
          <p:sp>
            <p:nvSpPr>
              <p:cNvPr id="196041" name="Rectangle 457"/>
              <p:cNvSpPr>
                <a:spLocks noChangeArrowheads="1"/>
              </p:cNvSpPr>
              <p:nvPr/>
            </p:nvSpPr>
            <p:spPr bwMode="auto">
              <a:xfrm>
                <a:off x="1257" y="3385"/>
                <a:ext cx="27" cy="7"/>
              </a:xfrm>
              <a:prstGeom prst="rect">
                <a:avLst/>
              </a:prstGeom>
              <a:solidFill>
                <a:srgbClr val="000000"/>
              </a:solidFill>
              <a:ln w="9525">
                <a:noFill/>
                <a:miter lim="800000"/>
                <a:headEnd/>
                <a:tailEnd/>
              </a:ln>
            </p:spPr>
            <p:txBody>
              <a:bodyPr/>
              <a:lstStyle/>
              <a:p>
                <a:endParaRPr lang="en-US"/>
              </a:p>
            </p:txBody>
          </p:sp>
          <p:sp>
            <p:nvSpPr>
              <p:cNvPr id="196042" name="Rectangle 458"/>
              <p:cNvSpPr>
                <a:spLocks noChangeArrowheads="1"/>
              </p:cNvSpPr>
              <p:nvPr/>
            </p:nvSpPr>
            <p:spPr bwMode="auto">
              <a:xfrm>
                <a:off x="1305" y="3385"/>
                <a:ext cx="26" cy="7"/>
              </a:xfrm>
              <a:prstGeom prst="rect">
                <a:avLst/>
              </a:prstGeom>
              <a:solidFill>
                <a:srgbClr val="000000"/>
              </a:solidFill>
              <a:ln w="9525">
                <a:noFill/>
                <a:miter lim="800000"/>
                <a:headEnd/>
                <a:tailEnd/>
              </a:ln>
            </p:spPr>
            <p:txBody>
              <a:bodyPr/>
              <a:lstStyle/>
              <a:p>
                <a:endParaRPr lang="en-US"/>
              </a:p>
            </p:txBody>
          </p:sp>
          <p:sp>
            <p:nvSpPr>
              <p:cNvPr id="196043" name="Rectangle 459"/>
              <p:cNvSpPr>
                <a:spLocks noChangeArrowheads="1"/>
              </p:cNvSpPr>
              <p:nvPr/>
            </p:nvSpPr>
            <p:spPr bwMode="auto">
              <a:xfrm>
                <a:off x="1352" y="3385"/>
                <a:ext cx="27" cy="7"/>
              </a:xfrm>
              <a:prstGeom prst="rect">
                <a:avLst/>
              </a:prstGeom>
              <a:solidFill>
                <a:srgbClr val="000000"/>
              </a:solidFill>
              <a:ln w="9525">
                <a:noFill/>
                <a:miter lim="800000"/>
                <a:headEnd/>
                <a:tailEnd/>
              </a:ln>
            </p:spPr>
            <p:txBody>
              <a:bodyPr/>
              <a:lstStyle/>
              <a:p>
                <a:endParaRPr lang="en-US"/>
              </a:p>
            </p:txBody>
          </p:sp>
          <p:sp>
            <p:nvSpPr>
              <p:cNvPr id="196044" name="Rectangle 460"/>
              <p:cNvSpPr>
                <a:spLocks noChangeArrowheads="1"/>
              </p:cNvSpPr>
              <p:nvPr/>
            </p:nvSpPr>
            <p:spPr bwMode="auto">
              <a:xfrm>
                <a:off x="1399" y="3385"/>
                <a:ext cx="27" cy="7"/>
              </a:xfrm>
              <a:prstGeom prst="rect">
                <a:avLst/>
              </a:prstGeom>
              <a:solidFill>
                <a:srgbClr val="000000"/>
              </a:solidFill>
              <a:ln w="9525">
                <a:noFill/>
                <a:miter lim="800000"/>
                <a:headEnd/>
                <a:tailEnd/>
              </a:ln>
            </p:spPr>
            <p:txBody>
              <a:bodyPr/>
              <a:lstStyle/>
              <a:p>
                <a:endParaRPr lang="en-US"/>
              </a:p>
            </p:txBody>
          </p:sp>
          <p:sp>
            <p:nvSpPr>
              <p:cNvPr id="196045" name="Rectangle 461"/>
              <p:cNvSpPr>
                <a:spLocks noChangeArrowheads="1"/>
              </p:cNvSpPr>
              <p:nvPr/>
            </p:nvSpPr>
            <p:spPr bwMode="auto">
              <a:xfrm>
                <a:off x="1446" y="3385"/>
                <a:ext cx="27" cy="7"/>
              </a:xfrm>
              <a:prstGeom prst="rect">
                <a:avLst/>
              </a:prstGeom>
              <a:solidFill>
                <a:srgbClr val="000000"/>
              </a:solidFill>
              <a:ln w="9525">
                <a:noFill/>
                <a:miter lim="800000"/>
                <a:headEnd/>
                <a:tailEnd/>
              </a:ln>
            </p:spPr>
            <p:txBody>
              <a:bodyPr/>
              <a:lstStyle/>
              <a:p>
                <a:endParaRPr lang="en-US"/>
              </a:p>
            </p:txBody>
          </p:sp>
          <p:sp>
            <p:nvSpPr>
              <p:cNvPr id="196046" name="Rectangle 462"/>
              <p:cNvSpPr>
                <a:spLocks noChangeArrowheads="1"/>
              </p:cNvSpPr>
              <p:nvPr/>
            </p:nvSpPr>
            <p:spPr bwMode="auto">
              <a:xfrm>
                <a:off x="1493" y="3384"/>
                <a:ext cx="27" cy="7"/>
              </a:xfrm>
              <a:prstGeom prst="rect">
                <a:avLst/>
              </a:prstGeom>
              <a:solidFill>
                <a:srgbClr val="000000"/>
              </a:solidFill>
              <a:ln w="9525">
                <a:noFill/>
                <a:miter lim="800000"/>
                <a:headEnd/>
                <a:tailEnd/>
              </a:ln>
            </p:spPr>
            <p:txBody>
              <a:bodyPr/>
              <a:lstStyle/>
              <a:p>
                <a:endParaRPr lang="en-US"/>
              </a:p>
            </p:txBody>
          </p:sp>
          <p:sp>
            <p:nvSpPr>
              <p:cNvPr id="196047" name="Rectangle 463"/>
              <p:cNvSpPr>
                <a:spLocks noChangeArrowheads="1"/>
              </p:cNvSpPr>
              <p:nvPr/>
            </p:nvSpPr>
            <p:spPr bwMode="auto">
              <a:xfrm>
                <a:off x="1540" y="3384"/>
                <a:ext cx="27" cy="7"/>
              </a:xfrm>
              <a:prstGeom prst="rect">
                <a:avLst/>
              </a:prstGeom>
              <a:solidFill>
                <a:srgbClr val="000000"/>
              </a:solidFill>
              <a:ln w="9525">
                <a:noFill/>
                <a:miter lim="800000"/>
                <a:headEnd/>
                <a:tailEnd/>
              </a:ln>
            </p:spPr>
            <p:txBody>
              <a:bodyPr/>
              <a:lstStyle/>
              <a:p>
                <a:endParaRPr lang="en-US"/>
              </a:p>
            </p:txBody>
          </p:sp>
          <p:sp>
            <p:nvSpPr>
              <p:cNvPr id="196048" name="Rectangle 464"/>
              <p:cNvSpPr>
                <a:spLocks noChangeArrowheads="1"/>
              </p:cNvSpPr>
              <p:nvPr/>
            </p:nvSpPr>
            <p:spPr bwMode="auto">
              <a:xfrm>
                <a:off x="1588" y="3384"/>
                <a:ext cx="26" cy="7"/>
              </a:xfrm>
              <a:prstGeom prst="rect">
                <a:avLst/>
              </a:prstGeom>
              <a:solidFill>
                <a:srgbClr val="000000"/>
              </a:solidFill>
              <a:ln w="9525">
                <a:noFill/>
                <a:miter lim="800000"/>
                <a:headEnd/>
                <a:tailEnd/>
              </a:ln>
            </p:spPr>
            <p:txBody>
              <a:bodyPr/>
              <a:lstStyle/>
              <a:p>
                <a:endParaRPr lang="en-US"/>
              </a:p>
            </p:txBody>
          </p:sp>
          <p:sp>
            <p:nvSpPr>
              <p:cNvPr id="196049" name="Rectangle 465"/>
              <p:cNvSpPr>
                <a:spLocks noChangeArrowheads="1"/>
              </p:cNvSpPr>
              <p:nvPr/>
            </p:nvSpPr>
            <p:spPr bwMode="auto">
              <a:xfrm>
                <a:off x="1635" y="3384"/>
                <a:ext cx="27" cy="7"/>
              </a:xfrm>
              <a:prstGeom prst="rect">
                <a:avLst/>
              </a:prstGeom>
              <a:solidFill>
                <a:srgbClr val="000000"/>
              </a:solidFill>
              <a:ln w="9525">
                <a:noFill/>
                <a:miter lim="800000"/>
                <a:headEnd/>
                <a:tailEnd/>
              </a:ln>
            </p:spPr>
            <p:txBody>
              <a:bodyPr/>
              <a:lstStyle/>
              <a:p>
                <a:endParaRPr lang="en-US"/>
              </a:p>
            </p:txBody>
          </p:sp>
          <p:sp>
            <p:nvSpPr>
              <p:cNvPr id="196050" name="Rectangle 466"/>
              <p:cNvSpPr>
                <a:spLocks noChangeArrowheads="1"/>
              </p:cNvSpPr>
              <p:nvPr/>
            </p:nvSpPr>
            <p:spPr bwMode="auto">
              <a:xfrm>
                <a:off x="1682" y="3384"/>
                <a:ext cx="27" cy="7"/>
              </a:xfrm>
              <a:prstGeom prst="rect">
                <a:avLst/>
              </a:prstGeom>
              <a:solidFill>
                <a:srgbClr val="000000"/>
              </a:solidFill>
              <a:ln w="9525">
                <a:noFill/>
                <a:miter lim="800000"/>
                <a:headEnd/>
                <a:tailEnd/>
              </a:ln>
            </p:spPr>
            <p:txBody>
              <a:bodyPr/>
              <a:lstStyle/>
              <a:p>
                <a:endParaRPr lang="en-US"/>
              </a:p>
            </p:txBody>
          </p:sp>
          <p:sp>
            <p:nvSpPr>
              <p:cNvPr id="196051" name="Rectangle 467"/>
              <p:cNvSpPr>
                <a:spLocks noChangeArrowheads="1"/>
              </p:cNvSpPr>
              <p:nvPr/>
            </p:nvSpPr>
            <p:spPr bwMode="auto">
              <a:xfrm>
                <a:off x="1729" y="3384"/>
                <a:ext cx="27" cy="7"/>
              </a:xfrm>
              <a:prstGeom prst="rect">
                <a:avLst/>
              </a:prstGeom>
              <a:solidFill>
                <a:srgbClr val="000000"/>
              </a:solidFill>
              <a:ln w="9525">
                <a:noFill/>
                <a:miter lim="800000"/>
                <a:headEnd/>
                <a:tailEnd/>
              </a:ln>
            </p:spPr>
            <p:txBody>
              <a:bodyPr/>
              <a:lstStyle/>
              <a:p>
                <a:endParaRPr lang="en-US"/>
              </a:p>
            </p:txBody>
          </p:sp>
          <p:sp>
            <p:nvSpPr>
              <p:cNvPr id="196052" name="Rectangle 468"/>
              <p:cNvSpPr>
                <a:spLocks noChangeArrowheads="1"/>
              </p:cNvSpPr>
              <p:nvPr/>
            </p:nvSpPr>
            <p:spPr bwMode="auto">
              <a:xfrm>
                <a:off x="1776" y="3384"/>
                <a:ext cx="27" cy="7"/>
              </a:xfrm>
              <a:prstGeom prst="rect">
                <a:avLst/>
              </a:prstGeom>
              <a:solidFill>
                <a:srgbClr val="000000"/>
              </a:solidFill>
              <a:ln w="9525">
                <a:noFill/>
                <a:miter lim="800000"/>
                <a:headEnd/>
                <a:tailEnd/>
              </a:ln>
            </p:spPr>
            <p:txBody>
              <a:bodyPr/>
              <a:lstStyle/>
              <a:p>
                <a:endParaRPr lang="en-US"/>
              </a:p>
            </p:txBody>
          </p:sp>
          <p:sp>
            <p:nvSpPr>
              <p:cNvPr id="196053" name="Rectangle 469"/>
              <p:cNvSpPr>
                <a:spLocks noChangeArrowheads="1"/>
              </p:cNvSpPr>
              <p:nvPr/>
            </p:nvSpPr>
            <p:spPr bwMode="auto">
              <a:xfrm>
                <a:off x="1823" y="3384"/>
                <a:ext cx="27" cy="7"/>
              </a:xfrm>
              <a:prstGeom prst="rect">
                <a:avLst/>
              </a:prstGeom>
              <a:solidFill>
                <a:srgbClr val="000000"/>
              </a:solidFill>
              <a:ln w="9525">
                <a:noFill/>
                <a:miter lim="800000"/>
                <a:headEnd/>
                <a:tailEnd/>
              </a:ln>
            </p:spPr>
            <p:txBody>
              <a:bodyPr/>
              <a:lstStyle/>
              <a:p>
                <a:endParaRPr lang="en-US"/>
              </a:p>
            </p:txBody>
          </p:sp>
          <p:sp>
            <p:nvSpPr>
              <p:cNvPr id="196054" name="Freeform 470"/>
              <p:cNvSpPr>
                <a:spLocks/>
              </p:cNvSpPr>
              <p:nvPr/>
            </p:nvSpPr>
            <p:spPr bwMode="auto">
              <a:xfrm>
                <a:off x="1871" y="3383"/>
                <a:ext cx="26" cy="8"/>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055" name="Rectangle 471"/>
              <p:cNvSpPr>
                <a:spLocks noChangeArrowheads="1"/>
              </p:cNvSpPr>
              <p:nvPr/>
            </p:nvSpPr>
            <p:spPr bwMode="auto">
              <a:xfrm>
                <a:off x="1918" y="3383"/>
                <a:ext cx="27" cy="7"/>
              </a:xfrm>
              <a:prstGeom prst="rect">
                <a:avLst/>
              </a:prstGeom>
              <a:solidFill>
                <a:srgbClr val="000000"/>
              </a:solidFill>
              <a:ln w="9525">
                <a:noFill/>
                <a:miter lim="800000"/>
                <a:headEnd/>
                <a:tailEnd/>
              </a:ln>
            </p:spPr>
            <p:txBody>
              <a:bodyPr/>
              <a:lstStyle/>
              <a:p>
                <a:endParaRPr lang="en-US"/>
              </a:p>
            </p:txBody>
          </p:sp>
          <p:sp>
            <p:nvSpPr>
              <p:cNvPr id="196056" name="Rectangle 472"/>
              <p:cNvSpPr>
                <a:spLocks noChangeArrowheads="1"/>
              </p:cNvSpPr>
              <p:nvPr/>
            </p:nvSpPr>
            <p:spPr bwMode="auto">
              <a:xfrm>
                <a:off x="1965" y="3383"/>
                <a:ext cx="27" cy="7"/>
              </a:xfrm>
              <a:prstGeom prst="rect">
                <a:avLst/>
              </a:prstGeom>
              <a:solidFill>
                <a:srgbClr val="000000"/>
              </a:solidFill>
              <a:ln w="9525">
                <a:noFill/>
                <a:miter lim="800000"/>
                <a:headEnd/>
                <a:tailEnd/>
              </a:ln>
            </p:spPr>
            <p:txBody>
              <a:bodyPr/>
              <a:lstStyle/>
              <a:p>
                <a:endParaRPr lang="en-US"/>
              </a:p>
            </p:txBody>
          </p:sp>
          <p:sp>
            <p:nvSpPr>
              <p:cNvPr id="196057" name="Rectangle 473"/>
              <p:cNvSpPr>
                <a:spLocks noChangeArrowheads="1"/>
              </p:cNvSpPr>
              <p:nvPr/>
            </p:nvSpPr>
            <p:spPr bwMode="auto">
              <a:xfrm>
                <a:off x="2012" y="3383"/>
                <a:ext cx="27" cy="7"/>
              </a:xfrm>
              <a:prstGeom prst="rect">
                <a:avLst/>
              </a:prstGeom>
              <a:solidFill>
                <a:srgbClr val="000000"/>
              </a:solidFill>
              <a:ln w="9525">
                <a:noFill/>
                <a:miter lim="800000"/>
                <a:headEnd/>
                <a:tailEnd/>
              </a:ln>
            </p:spPr>
            <p:txBody>
              <a:bodyPr/>
              <a:lstStyle/>
              <a:p>
                <a:endParaRPr lang="en-US"/>
              </a:p>
            </p:txBody>
          </p:sp>
          <p:sp>
            <p:nvSpPr>
              <p:cNvPr id="196058" name="Rectangle 474"/>
              <p:cNvSpPr>
                <a:spLocks noChangeArrowheads="1"/>
              </p:cNvSpPr>
              <p:nvPr/>
            </p:nvSpPr>
            <p:spPr bwMode="auto">
              <a:xfrm>
                <a:off x="2059" y="3383"/>
                <a:ext cx="27" cy="7"/>
              </a:xfrm>
              <a:prstGeom prst="rect">
                <a:avLst/>
              </a:prstGeom>
              <a:solidFill>
                <a:srgbClr val="000000"/>
              </a:solidFill>
              <a:ln w="9525">
                <a:noFill/>
                <a:miter lim="800000"/>
                <a:headEnd/>
                <a:tailEnd/>
              </a:ln>
            </p:spPr>
            <p:txBody>
              <a:bodyPr/>
              <a:lstStyle/>
              <a:p>
                <a:endParaRPr lang="en-US"/>
              </a:p>
            </p:txBody>
          </p:sp>
          <p:sp>
            <p:nvSpPr>
              <p:cNvPr id="196059" name="Rectangle 475"/>
              <p:cNvSpPr>
                <a:spLocks noChangeArrowheads="1"/>
              </p:cNvSpPr>
              <p:nvPr/>
            </p:nvSpPr>
            <p:spPr bwMode="auto">
              <a:xfrm>
                <a:off x="2106" y="3383"/>
                <a:ext cx="27" cy="7"/>
              </a:xfrm>
              <a:prstGeom prst="rect">
                <a:avLst/>
              </a:prstGeom>
              <a:solidFill>
                <a:srgbClr val="000000"/>
              </a:solidFill>
              <a:ln w="9525">
                <a:noFill/>
                <a:miter lim="800000"/>
                <a:headEnd/>
                <a:tailEnd/>
              </a:ln>
            </p:spPr>
            <p:txBody>
              <a:bodyPr/>
              <a:lstStyle/>
              <a:p>
                <a:endParaRPr lang="en-US"/>
              </a:p>
            </p:txBody>
          </p:sp>
          <p:sp>
            <p:nvSpPr>
              <p:cNvPr id="196060" name="Rectangle 476"/>
              <p:cNvSpPr>
                <a:spLocks noChangeArrowheads="1"/>
              </p:cNvSpPr>
              <p:nvPr/>
            </p:nvSpPr>
            <p:spPr bwMode="auto">
              <a:xfrm>
                <a:off x="2154" y="3383"/>
                <a:ext cx="26" cy="7"/>
              </a:xfrm>
              <a:prstGeom prst="rect">
                <a:avLst/>
              </a:prstGeom>
              <a:solidFill>
                <a:srgbClr val="000000"/>
              </a:solidFill>
              <a:ln w="9525">
                <a:noFill/>
                <a:miter lim="800000"/>
                <a:headEnd/>
                <a:tailEnd/>
              </a:ln>
            </p:spPr>
            <p:txBody>
              <a:bodyPr/>
              <a:lstStyle/>
              <a:p>
                <a:endParaRPr lang="en-US"/>
              </a:p>
            </p:txBody>
          </p:sp>
          <p:sp>
            <p:nvSpPr>
              <p:cNvPr id="196061" name="Rectangle 477"/>
              <p:cNvSpPr>
                <a:spLocks noChangeArrowheads="1"/>
              </p:cNvSpPr>
              <p:nvPr/>
            </p:nvSpPr>
            <p:spPr bwMode="auto">
              <a:xfrm>
                <a:off x="2201" y="3383"/>
                <a:ext cx="27" cy="7"/>
              </a:xfrm>
              <a:prstGeom prst="rect">
                <a:avLst/>
              </a:prstGeom>
              <a:solidFill>
                <a:srgbClr val="000000"/>
              </a:solidFill>
              <a:ln w="9525">
                <a:noFill/>
                <a:miter lim="800000"/>
                <a:headEnd/>
                <a:tailEnd/>
              </a:ln>
            </p:spPr>
            <p:txBody>
              <a:bodyPr/>
              <a:lstStyle/>
              <a:p>
                <a:endParaRPr lang="en-US"/>
              </a:p>
            </p:txBody>
          </p:sp>
          <p:sp>
            <p:nvSpPr>
              <p:cNvPr id="196062" name="Freeform 478"/>
              <p:cNvSpPr>
                <a:spLocks/>
              </p:cNvSpPr>
              <p:nvPr/>
            </p:nvSpPr>
            <p:spPr bwMode="auto">
              <a:xfrm>
                <a:off x="2248" y="3382"/>
                <a:ext cx="27" cy="8"/>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063" name="Rectangle 479"/>
              <p:cNvSpPr>
                <a:spLocks noChangeArrowheads="1"/>
              </p:cNvSpPr>
              <p:nvPr/>
            </p:nvSpPr>
            <p:spPr bwMode="auto">
              <a:xfrm>
                <a:off x="2295" y="3382"/>
                <a:ext cx="27" cy="7"/>
              </a:xfrm>
              <a:prstGeom prst="rect">
                <a:avLst/>
              </a:prstGeom>
              <a:solidFill>
                <a:srgbClr val="000000"/>
              </a:solidFill>
              <a:ln w="9525">
                <a:noFill/>
                <a:miter lim="800000"/>
                <a:headEnd/>
                <a:tailEnd/>
              </a:ln>
            </p:spPr>
            <p:txBody>
              <a:bodyPr/>
              <a:lstStyle/>
              <a:p>
                <a:endParaRPr lang="en-US"/>
              </a:p>
            </p:txBody>
          </p:sp>
          <p:sp>
            <p:nvSpPr>
              <p:cNvPr id="196064" name="Rectangle 480"/>
              <p:cNvSpPr>
                <a:spLocks noChangeArrowheads="1"/>
              </p:cNvSpPr>
              <p:nvPr/>
            </p:nvSpPr>
            <p:spPr bwMode="auto">
              <a:xfrm>
                <a:off x="2342" y="3382"/>
                <a:ext cx="27" cy="7"/>
              </a:xfrm>
              <a:prstGeom prst="rect">
                <a:avLst/>
              </a:prstGeom>
              <a:solidFill>
                <a:srgbClr val="000000"/>
              </a:solidFill>
              <a:ln w="9525">
                <a:noFill/>
                <a:miter lim="800000"/>
                <a:headEnd/>
                <a:tailEnd/>
              </a:ln>
            </p:spPr>
            <p:txBody>
              <a:bodyPr/>
              <a:lstStyle/>
              <a:p>
                <a:endParaRPr lang="en-US"/>
              </a:p>
            </p:txBody>
          </p:sp>
          <p:sp>
            <p:nvSpPr>
              <p:cNvPr id="196065" name="Rectangle 481"/>
              <p:cNvSpPr>
                <a:spLocks noChangeArrowheads="1"/>
              </p:cNvSpPr>
              <p:nvPr/>
            </p:nvSpPr>
            <p:spPr bwMode="auto">
              <a:xfrm>
                <a:off x="2389" y="3382"/>
                <a:ext cx="27" cy="7"/>
              </a:xfrm>
              <a:prstGeom prst="rect">
                <a:avLst/>
              </a:prstGeom>
              <a:solidFill>
                <a:srgbClr val="000000"/>
              </a:solidFill>
              <a:ln w="9525">
                <a:noFill/>
                <a:miter lim="800000"/>
                <a:headEnd/>
                <a:tailEnd/>
              </a:ln>
            </p:spPr>
            <p:txBody>
              <a:bodyPr/>
              <a:lstStyle/>
              <a:p>
                <a:endParaRPr lang="en-US"/>
              </a:p>
            </p:txBody>
          </p:sp>
          <p:sp>
            <p:nvSpPr>
              <p:cNvPr id="196066" name="Rectangle 482"/>
              <p:cNvSpPr>
                <a:spLocks noChangeArrowheads="1"/>
              </p:cNvSpPr>
              <p:nvPr/>
            </p:nvSpPr>
            <p:spPr bwMode="auto">
              <a:xfrm>
                <a:off x="2437" y="3382"/>
                <a:ext cx="26" cy="7"/>
              </a:xfrm>
              <a:prstGeom prst="rect">
                <a:avLst/>
              </a:prstGeom>
              <a:solidFill>
                <a:srgbClr val="000000"/>
              </a:solidFill>
              <a:ln w="9525">
                <a:noFill/>
                <a:miter lim="800000"/>
                <a:headEnd/>
                <a:tailEnd/>
              </a:ln>
            </p:spPr>
            <p:txBody>
              <a:bodyPr/>
              <a:lstStyle/>
              <a:p>
                <a:endParaRPr lang="en-US"/>
              </a:p>
            </p:txBody>
          </p:sp>
          <p:sp>
            <p:nvSpPr>
              <p:cNvPr id="196067" name="Rectangle 483"/>
              <p:cNvSpPr>
                <a:spLocks noChangeArrowheads="1"/>
              </p:cNvSpPr>
              <p:nvPr/>
            </p:nvSpPr>
            <p:spPr bwMode="auto">
              <a:xfrm>
                <a:off x="2484" y="3382"/>
                <a:ext cx="27" cy="7"/>
              </a:xfrm>
              <a:prstGeom prst="rect">
                <a:avLst/>
              </a:prstGeom>
              <a:solidFill>
                <a:srgbClr val="000000"/>
              </a:solidFill>
              <a:ln w="9525">
                <a:noFill/>
                <a:miter lim="800000"/>
                <a:headEnd/>
                <a:tailEnd/>
              </a:ln>
            </p:spPr>
            <p:txBody>
              <a:bodyPr/>
              <a:lstStyle/>
              <a:p>
                <a:endParaRPr lang="en-US"/>
              </a:p>
            </p:txBody>
          </p:sp>
          <p:sp>
            <p:nvSpPr>
              <p:cNvPr id="196068" name="Rectangle 484"/>
              <p:cNvSpPr>
                <a:spLocks noChangeArrowheads="1"/>
              </p:cNvSpPr>
              <p:nvPr/>
            </p:nvSpPr>
            <p:spPr bwMode="auto">
              <a:xfrm>
                <a:off x="2531" y="3382"/>
                <a:ext cx="27" cy="7"/>
              </a:xfrm>
              <a:prstGeom prst="rect">
                <a:avLst/>
              </a:prstGeom>
              <a:solidFill>
                <a:srgbClr val="000000"/>
              </a:solidFill>
              <a:ln w="9525">
                <a:noFill/>
                <a:miter lim="800000"/>
                <a:headEnd/>
                <a:tailEnd/>
              </a:ln>
            </p:spPr>
            <p:txBody>
              <a:bodyPr/>
              <a:lstStyle/>
              <a:p>
                <a:endParaRPr lang="en-US"/>
              </a:p>
            </p:txBody>
          </p:sp>
          <p:sp>
            <p:nvSpPr>
              <p:cNvPr id="196069" name="Rectangle 485"/>
              <p:cNvSpPr>
                <a:spLocks noChangeArrowheads="1"/>
              </p:cNvSpPr>
              <p:nvPr/>
            </p:nvSpPr>
            <p:spPr bwMode="auto">
              <a:xfrm>
                <a:off x="2578" y="3382"/>
                <a:ext cx="27" cy="7"/>
              </a:xfrm>
              <a:prstGeom prst="rect">
                <a:avLst/>
              </a:prstGeom>
              <a:solidFill>
                <a:srgbClr val="000000"/>
              </a:solidFill>
              <a:ln w="9525">
                <a:noFill/>
                <a:miter lim="800000"/>
                <a:headEnd/>
                <a:tailEnd/>
              </a:ln>
            </p:spPr>
            <p:txBody>
              <a:bodyPr/>
              <a:lstStyle/>
              <a:p>
                <a:endParaRPr lang="en-US"/>
              </a:p>
            </p:txBody>
          </p:sp>
          <p:sp>
            <p:nvSpPr>
              <p:cNvPr id="196070" name="Rectangle 486"/>
              <p:cNvSpPr>
                <a:spLocks noChangeArrowheads="1"/>
              </p:cNvSpPr>
              <p:nvPr/>
            </p:nvSpPr>
            <p:spPr bwMode="auto">
              <a:xfrm>
                <a:off x="2625" y="3382"/>
                <a:ext cx="27" cy="7"/>
              </a:xfrm>
              <a:prstGeom prst="rect">
                <a:avLst/>
              </a:prstGeom>
              <a:solidFill>
                <a:srgbClr val="000000"/>
              </a:solidFill>
              <a:ln w="9525">
                <a:noFill/>
                <a:miter lim="800000"/>
                <a:headEnd/>
                <a:tailEnd/>
              </a:ln>
            </p:spPr>
            <p:txBody>
              <a:bodyPr/>
              <a:lstStyle/>
              <a:p>
                <a:endParaRPr lang="en-US"/>
              </a:p>
            </p:txBody>
          </p:sp>
          <p:sp>
            <p:nvSpPr>
              <p:cNvPr id="196071" name="Freeform 487"/>
              <p:cNvSpPr>
                <a:spLocks/>
              </p:cNvSpPr>
              <p:nvPr/>
            </p:nvSpPr>
            <p:spPr bwMode="auto">
              <a:xfrm>
                <a:off x="2672" y="3381"/>
                <a:ext cx="27" cy="8"/>
              </a:xfrm>
              <a:custGeom>
                <a:avLst/>
                <a:gdLst/>
                <a:ahLst/>
                <a:cxnLst>
                  <a:cxn ang="0">
                    <a:pos x="0" y="1"/>
                  </a:cxn>
                  <a:cxn ang="0">
                    <a:pos x="0" y="15"/>
                  </a:cxn>
                  <a:cxn ang="0">
                    <a:pos x="54" y="14"/>
                  </a:cxn>
                  <a:cxn ang="0">
                    <a:pos x="54" y="0"/>
                  </a:cxn>
                  <a:cxn ang="0">
                    <a:pos x="0" y="1"/>
                  </a:cxn>
                </a:cxnLst>
                <a:rect l="0" t="0" r="r" b="b"/>
                <a:pathLst>
                  <a:path w="54" h="15">
                    <a:moveTo>
                      <a:pt x="0" y="1"/>
                    </a:moveTo>
                    <a:lnTo>
                      <a:pt x="0" y="15"/>
                    </a:lnTo>
                    <a:lnTo>
                      <a:pt x="54" y="14"/>
                    </a:lnTo>
                    <a:lnTo>
                      <a:pt x="54" y="0"/>
                    </a:lnTo>
                    <a:lnTo>
                      <a:pt x="0" y="1"/>
                    </a:lnTo>
                    <a:close/>
                  </a:path>
                </a:pathLst>
              </a:custGeom>
              <a:solidFill>
                <a:srgbClr val="000000"/>
              </a:solidFill>
              <a:ln w="9525">
                <a:noFill/>
                <a:round/>
                <a:headEnd/>
                <a:tailEnd/>
              </a:ln>
            </p:spPr>
            <p:txBody>
              <a:bodyPr/>
              <a:lstStyle/>
              <a:p>
                <a:endParaRPr lang="en-US"/>
              </a:p>
            </p:txBody>
          </p:sp>
          <p:sp>
            <p:nvSpPr>
              <p:cNvPr id="196072" name="Rectangle 488"/>
              <p:cNvSpPr>
                <a:spLocks noChangeArrowheads="1"/>
              </p:cNvSpPr>
              <p:nvPr/>
            </p:nvSpPr>
            <p:spPr bwMode="auto">
              <a:xfrm>
                <a:off x="2720" y="3381"/>
                <a:ext cx="26" cy="7"/>
              </a:xfrm>
              <a:prstGeom prst="rect">
                <a:avLst/>
              </a:prstGeom>
              <a:solidFill>
                <a:srgbClr val="000000"/>
              </a:solidFill>
              <a:ln w="9525">
                <a:noFill/>
                <a:miter lim="800000"/>
                <a:headEnd/>
                <a:tailEnd/>
              </a:ln>
            </p:spPr>
            <p:txBody>
              <a:bodyPr/>
              <a:lstStyle/>
              <a:p>
                <a:endParaRPr lang="en-US"/>
              </a:p>
            </p:txBody>
          </p:sp>
          <p:sp>
            <p:nvSpPr>
              <p:cNvPr id="196073" name="Rectangle 489"/>
              <p:cNvSpPr>
                <a:spLocks noChangeArrowheads="1"/>
              </p:cNvSpPr>
              <p:nvPr/>
            </p:nvSpPr>
            <p:spPr bwMode="auto">
              <a:xfrm>
                <a:off x="2767" y="3381"/>
                <a:ext cx="27" cy="7"/>
              </a:xfrm>
              <a:prstGeom prst="rect">
                <a:avLst/>
              </a:prstGeom>
              <a:solidFill>
                <a:srgbClr val="000000"/>
              </a:solidFill>
              <a:ln w="9525">
                <a:noFill/>
                <a:miter lim="800000"/>
                <a:headEnd/>
                <a:tailEnd/>
              </a:ln>
            </p:spPr>
            <p:txBody>
              <a:bodyPr/>
              <a:lstStyle/>
              <a:p>
                <a:endParaRPr lang="en-US"/>
              </a:p>
            </p:txBody>
          </p:sp>
          <p:sp>
            <p:nvSpPr>
              <p:cNvPr id="196074" name="Rectangle 490"/>
              <p:cNvSpPr>
                <a:spLocks noChangeArrowheads="1"/>
              </p:cNvSpPr>
              <p:nvPr/>
            </p:nvSpPr>
            <p:spPr bwMode="auto">
              <a:xfrm>
                <a:off x="2814" y="3381"/>
                <a:ext cx="27" cy="7"/>
              </a:xfrm>
              <a:prstGeom prst="rect">
                <a:avLst/>
              </a:prstGeom>
              <a:solidFill>
                <a:srgbClr val="000000"/>
              </a:solidFill>
              <a:ln w="9525">
                <a:noFill/>
                <a:miter lim="800000"/>
                <a:headEnd/>
                <a:tailEnd/>
              </a:ln>
            </p:spPr>
            <p:txBody>
              <a:bodyPr/>
              <a:lstStyle/>
              <a:p>
                <a:endParaRPr lang="en-US"/>
              </a:p>
            </p:txBody>
          </p:sp>
          <p:sp>
            <p:nvSpPr>
              <p:cNvPr id="196075" name="Rectangle 491"/>
              <p:cNvSpPr>
                <a:spLocks noChangeArrowheads="1"/>
              </p:cNvSpPr>
              <p:nvPr/>
            </p:nvSpPr>
            <p:spPr bwMode="auto">
              <a:xfrm>
                <a:off x="2861" y="3381"/>
                <a:ext cx="27" cy="7"/>
              </a:xfrm>
              <a:prstGeom prst="rect">
                <a:avLst/>
              </a:prstGeom>
              <a:solidFill>
                <a:srgbClr val="000000"/>
              </a:solidFill>
              <a:ln w="9525">
                <a:noFill/>
                <a:miter lim="800000"/>
                <a:headEnd/>
                <a:tailEnd/>
              </a:ln>
            </p:spPr>
            <p:txBody>
              <a:bodyPr/>
              <a:lstStyle/>
              <a:p>
                <a:endParaRPr lang="en-US"/>
              </a:p>
            </p:txBody>
          </p:sp>
          <p:sp>
            <p:nvSpPr>
              <p:cNvPr id="196076" name="Rectangle 492"/>
              <p:cNvSpPr>
                <a:spLocks noChangeArrowheads="1"/>
              </p:cNvSpPr>
              <p:nvPr/>
            </p:nvSpPr>
            <p:spPr bwMode="auto">
              <a:xfrm>
                <a:off x="2908" y="3381"/>
                <a:ext cx="27" cy="7"/>
              </a:xfrm>
              <a:prstGeom prst="rect">
                <a:avLst/>
              </a:prstGeom>
              <a:solidFill>
                <a:srgbClr val="000000"/>
              </a:solidFill>
              <a:ln w="9525">
                <a:noFill/>
                <a:miter lim="800000"/>
                <a:headEnd/>
                <a:tailEnd/>
              </a:ln>
            </p:spPr>
            <p:txBody>
              <a:bodyPr/>
              <a:lstStyle/>
              <a:p>
                <a:endParaRPr lang="en-US"/>
              </a:p>
            </p:txBody>
          </p:sp>
          <p:sp>
            <p:nvSpPr>
              <p:cNvPr id="196077" name="Rectangle 493"/>
              <p:cNvSpPr>
                <a:spLocks noChangeArrowheads="1"/>
              </p:cNvSpPr>
              <p:nvPr/>
            </p:nvSpPr>
            <p:spPr bwMode="auto">
              <a:xfrm>
                <a:off x="2955" y="3381"/>
                <a:ext cx="27" cy="7"/>
              </a:xfrm>
              <a:prstGeom prst="rect">
                <a:avLst/>
              </a:prstGeom>
              <a:solidFill>
                <a:srgbClr val="000000"/>
              </a:solidFill>
              <a:ln w="9525">
                <a:noFill/>
                <a:miter lim="800000"/>
                <a:headEnd/>
                <a:tailEnd/>
              </a:ln>
            </p:spPr>
            <p:txBody>
              <a:bodyPr/>
              <a:lstStyle/>
              <a:p>
                <a:endParaRPr lang="en-US"/>
              </a:p>
            </p:txBody>
          </p:sp>
          <p:sp>
            <p:nvSpPr>
              <p:cNvPr id="196078" name="Rectangle 494"/>
              <p:cNvSpPr>
                <a:spLocks noChangeArrowheads="1"/>
              </p:cNvSpPr>
              <p:nvPr/>
            </p:nvSpPr>
            <p:spPr bwMode="auto">
              <a:xfrm>
                <a:off x="3003" y="3381"/>
                <a:ext cx="26" cy="7"/>
              </a:xfrm>
              <a:prstGeom prst="rect">
                <a:avLst/>
              </a:prstGeom>
              <a:solidFill>
                <a:srgbClr val="000000"/>
              </a:solidFill>
              <a:ln w="9525">
                <a:noFill/>
                <a:miter lim="800000"/>
                <a:headEnd/>
                <a:tailEnd/>
              </a:ln>
            </p:spPr>
            <p:txBody>
              <a:bodyPr/>
              <a:lstStyle/>
              <a:p>
                <a:endParaRPr lang="en-US"/>
              </a:p>
            </p:txBody>
          </p:sp>
          <p:sp>
            <p:nvSpPr>
              <p:cNvPr id="196079" name="Freeform 495"/>
              <p:cNvSpPr>
                <a:spLocks/>
              </p:cNvSpPr>
              <p:nvPr/>
            </p:nvSpPr>
            <p:spPr bwMode="auto">
              <a:xfrm>
                <a:off x="3050" y="3380"/>
                <a:ext cx="27" cy="8"/>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080" name="Rectangle 496"/>
              <p:cNvSpPr>
                <a:spLocks noChangeArrowheads="1"/>
              </p:cNvSpPr>
              <p:nvPr/>
            </p:nvSpPr>
            <p:spPr bwMode="auto">
              <a:xfrm>
                <a:off x="3097" y="3380"/>
                <a:ext cx="27" cy="7"/>
              </a:xfrm>
              <a:prstGeom prst="rect">
                <a:avLst/>
              </a:prstGeom>
              <a:solidFill>
                <a:srgbClr val="000000"/>
              </a:solidFill>
              <a:ln w="9525">
                <a:noFill/>
                <a:miter lim="800000"/>
                <a:headEnd/>
                <a:tailEnd/>
              </a:ln>
            </p:spPr>
            <p:txBody>
              <a:bodyPr/>
              <a:lstStyle/>
              <a:p>
                <a:endParaRPr lang="en-US"/>
              </a:p>
            </p:txBody>
          </p:sp>
          <p:sp>
            <p:nvSpPr>
              <p:cNvPr id="196081" name="Rectangle 497"/>
              <p:cNvSpPr>
                <a:spLocks noChangeArrowheads="1"/>
              </p:cNvSpPr>
              <p:nvPr/>
            </p:nvSpPr>
            <p:spPr bwMode="auto">
              <a:xfrm>
                <a:off x="3144" y="3380"/>
                <a:ext cx="27" cy="7"/>
              </a:xfrm>
              <a:prstGeom prst="rect">
                <a:avLst/>
              </a:prstGeom>
              <a:solidFill>
                <a:srgbClr val="000000"/>
              </a:solidFill>
              <a:ln w="9525">
                <a:noFill/>
                <a:miter lim="800000"/>
                <a:headEnd/>
                <a:tailEnd/>
              </a:ln>
            </p:spPr>
            <p:txBody>
              <a:bodyPr/>
              <a:lstStyle/>
              <a:p>
                <a:endParaRPr lang="en-US"/>
              </a:p>
            </p:txBody>
          </p:sp>
          <p:sp>
            <p:nvSpPr>
              <p:cNvPr id="196082" name="Rectangle 498"/>
              <p:cNvSpPr>
                <a:spLocks noChangeArrowheads="1"/>
              </p:cNvSpPr>
              <p:nvPr/>
            </p:nvSpPr>
            <p:spPr bwMode="auto">
              <a:xfrm>
                <a:off x="3191" y="3380"/>
                <a:ext cx="27" cy="7"/>
              </a:xfrm>
              <a:prstGeom prst="rect">
                <a:avLst/>
              </a:prstGeom>
              <a:solidFill>
                <a:srgbClr val="000000"/>
              </a:solidFill>
              <a:ln w="9525">
                <a:noFill/>
                <a:miter lim="800000"/>
                <a:headEnd/>
                <a:tailEnd/>
              </a:ln>
            </p:spPr>
            <p:txBody>
              <a:bodyPr/>
              <a:lstStyle/>
              <a:p>
                <a:endParaRPr lang="en-US"/>
              </a:p>
            </p:txBody>
          </p:sp>
          <p:sp>
            <p:nvSpPr>
              <p:cNvPr id="196083" name="Rectangle 499"/>
              <p:cNvSpPr>
                <a:spLocks noChangeArrowheads="1"/>
              </p:cNvSpPr>
              <p:nvPr/>
            </p:nvSpPr>
            <p:spPr bwMode="auto">
              <a:xfrm>
                <a:off x="3238" y="3380"/>
                <a:ext cx="27" cy="7"/>
              </a:xfrm>
              <a:prstGeom prst="rect">
                <a:avLst/>
              </a:prstGeom>
              <a:solidFill>
                <a:srgbClr val="000000"/>
              </a:solidFill>
              <a:ln w="9525">
                <a:noFill/>
                <a:miter lim="800000"/>
                <a:headEnd/>
                <a:tailEnd/>
              </a:ln>
            </p:spPr>
            <p:txBody>
              <a:bodyPr/>
              <a:lstStyle/>
              <a:p>
                <a:endParaRPr lang="en-US"/>
              </a:p>
            </p:txBody>
          </p:sp>
          <p:sp>
            <p:nvSpPr>
              <p:cNvPr id="196084" name="Rectangle 500"/>
              <p:cNvSpPr>
                <a:spLocks noChangeArrowheads="1"/>
              </p:cNvSpPr>
              <p:nvPr/>
            </p:nvSpPr>
            <p:spPr bwMode="auto">
              <a:xfrm>
                <a:off x="3286" y="3380"/>
                <a:ext cx="26" cy="7"/>
              </a:xfrm>
              <a:prstGeom prst="rect">
                <a:avLst/>
              </a:prstGeom>
              <a:solidFill>
                <a:srgbClr val="000000"/>
              </a:solidFill>
              <a:ln w="9525">
                <a:noFill/>
                <a:miter lim="800000"/>
                <a:headEnd/>
                <a:tailEnd/>
              </a:ln>
            </p:spPr>
            <p:txBody>
              <a:bodyPr/>
              <a:lstStyle/>
              <a:p>
                <a:endParaRPr lang="en-US"/>
              </a:p>
            </p:txBody>
          </p:sp>
          <p:sp>
            <p:nvSpPr>
              <p:cNvPr id="196085" name="Rectangle 501"/>
              <p:cNvSpPr>
                <a:spLocks noChangeArrowheads="1"/>
              </p:cNvSpPr>
              <p:nvPr/>
            </p:nvSpPr>
            <p:spPr bwMode="auto">
              <a:xfrm>
                <a:off x="3333" y="3380"/>
                <a:ext cx="27" cy="7"/>
              </a:xfrm>
              <a:prstGeom prst="rect">
                <a:avLst/>
              </a:prstGeom>
              <a:solidFill>
                <a:srgbClr val="000000"/>
              </a:solidFill>
              <a:ln w="9525">
                <a:noFill/>
                <a:miter lim="800000"/>
                <a:headEnd/>
                <a:tailEnd/>
              </a:ln>
            </p:spPr>
            <p:txBody>
              <a:bodyPr/>
              <a:lstStyle/>
              <a:p>
                <a:endParaRPr lang="en-US"/>
              </a:p>
            </p:txBody>
          </p:sp>
          <p:sp>
            <p:nvSpPr>
              <p:cNvPr id="196086" name="Rectangle 502"/>
              <p:cNvSpPr>
                <a:spLocks noChangeArrowheads="1"/>
              </p:cNvSpPr>
              <p:nvPr/>
            </p:nvSpPr>
            <p:spPr bwMode="auto">
              <a:xfrm>
                <a:off x="3380" y="3380"/>
                <a:ext cx="27" cy="7"/>
              </a:xfrm>
              <a:prstGeom prst="rect">
                <a:avLst/>
              </a:prstGeom>
              <a:solidFill>
                <a:srgbClr val="000000"/>
              </a:solidFill>
              <a:ln w="9525">
                <a:noFill/>
                <a:miter lim="800000"/>
                <a:headEnd/>
                <a:tailEnd/>
              </a:ln>
            </p:spPr>
            <p:txBody>
              <a:bodyPr/>
              <a:lstStyle/>
              <a:p>
                <a:endParaRPr lang="en-US"/>
              </a:p>
            </p:txBody>
          </p:sp>
          <p:sp>
            <p:nvSpPr>
              <p:cNvPr id="196087" name="Rectangle 503"/>
              <p:cNvSpPr>
                <a:spLocks noChangeArrowheads="1"/>
              </p:cNvSpPr>
              <p:nvPr/>
            </p:nvSpPr>
            <p:spPr bwMode="auto">
              <a:xfrm>
                <a:off x="3427" y="3380"/>
                <a:ext cx="27" cy="7"/>
              </a:xfrm>
              <a:prstGeom prst="rect">
                <a:avLst/>
              </a:prstGeom>
              <a:solidFill>
                <a:srgbClr val="000000"/>
              </a:solidFill>
              <a:ln w="9525">
                <a:noFill/>
                <a:miter lim="800000"/>
                <a:headEnd/>
                <a:tailEnd/>
              </a:ln>
            </p:spPr>
            <p:txBody>
              <a:bodyPr/>
              <a:lstStyle/>
              <a:p>
                <a:endParaRPr lang="en-US"/>
              </a:p>
            </p:txBody>
          </p:sp>
          <p:sp>
            <p:nvSpPr>
              <p:cNvPr id="196088" name="Rectangle 504"/>
              <p:cNvSpPr>
                <a:spLocks noChangeArrowheads="1"/>
              </p:cNvSpPr>
              <p:nvPr/>
            </p:nvSpPr>
            <p:spPr bwMode="auto">
              <a:xfrm>
                <a:off x="3474" y="3380"/>
                <a:ext cx="27" cy="7"/>
              </a:xfrm>
              <a:prstGeom prst="rect">
                <a:avLst/>
              </a:prstGeom>
              <a:solidFill>
                <a:srgbClr val="000000"/>
              </a:solidFill>
              <a:ln w="9525">
                <a:noFill/>
                <a:miter lim="800000"/>
                <a:headEnd/>
                <a:tailEnd/>
              </a:ln>
            </p:spPr>
            <p:txBody>
              <a:bodyPr/>
              <a:lstStyle/>
              <a:p>
                <a:endParaRPr lang="en-US"/>
              </a:p>
            </p:txBody>
          </p:sp>
          <p:sp>
            <p:nvSpPr>
              <p:cNvPr id="196089" name="Rectangle 505"/>
              <p:cNvSpPr>
                <a:spLocks noChangeArrowheads="1"/>
              </p:cNvSpPr>
              <p:nvPr/>
            </p:nvSpPr>
            <p:spPr bwMode="auto">
              <a:xfrm>
                <a:off x="3521" y="3380"/>
                <a:ext cx="27" cy="7"/>
              </a:xfrm>
              <a:prstGeom prst="rect">
                <a:avLst/>
              </a:prstGeom>
              <a:solidFill>
                <a:srgbClr val="000000"/>
              </a:solidFill>
              <a:ln w="9525">
                <a:noFill/>
                <a:miter lim="800000"/>
                <a:headEnd/>
                <a:tailEnd/>
              </a:ln>
            </p:spPr>
            <p:txBody>
              <a:bodyPr/>
              <a:lstStyle/>
              <a:p>
                <a:endParaRPr lang="en-US"/>
              </a:p>
            </p:txBody>
          </p:sp>
          <p:sp>
            <p:nvSpPr>
              <p:cNvPr id="196090" name="Rectangle 506"/>
              <p:cNvSpPr>
                <a:spLocks noChangeArrowheads="1"/>
              </p:cNvSpPr>
              <p:nvPr/>
            </p:nvSpPr>
            <p:spPr bwMode="auto">
              <a:xfrm>
                <a:off x="3569" y="3380"/>
                <a:ext cx="26" cy="7"/>
              </a:xfrm>
              <a:prstGeom prst="rect">
                <a:avLst/>
              </a:prstGeom>
              <a:solidFill>
                <a:srgbClr val="000000"/>
              </a:solidFill>
              <a:ln w="9525">
                <a:noFill/>
                <a:miter lim="800000"/>
                <a:headEnd/>
                <a:tailEnd/>
              </a:ln>
            </p:spPr>
            <p:txBody>
              <a:bodyPr/>
              <a:lstStyle/>
              <a:p>
                <a:endParaRPr lang="en-US"/>
              </a:p>
            </p:txBody>
          </p:sp>
          <p:sp>
            <p:nvSpPr>
              <p:cNvPr id="196091" name="Rectangle 507"/>
              <p:cNvSpPr>
                <a:spLocks noChangeArrowheads="1"/>
              </p:cNvSpPr>
              <p:nvPr/>
            </p:nvSpPr>
            <p:spPr bwMode="auto">
              <a:xfrm>
                <a:off x="3616" y="3380"/>
                <a:ext cx="27" cy="7"/>
              </a:xfrm>
              <a:prstGeom prst="rect">
                <a:avLst/>
              </a:prstGeom>
              <a:solidFill>
                <a:srgbClr val="000000"/>
              </a:solidFill>
              <a:ln w="9525">
                <a:noFill/>
                <a:miter lim="800000"/>
                <a:headEnd/>
                <a:tailEnd/>
              </a:ln>
            </p:spPr>
            <p:txBody>
              <a:bodyPr/>
              <a:lstStyle/>
              <a:p>
                <a:endParaRPr lang="en-US"/>
              </a:p>
            </p:txBody>
          </p:sp>
          <p:sp>
            <p:nvSpPr>
              <p:cNvPr id="196092" name="Rectangle 508"/>
              <p:cNvSpPr>
                <a:spLocks noChangeArrowheads="1"/>
              </p:cNvSpPr>
              <p:nvPr/>
            </p:nvSpPr>
            <p:spPr bwMode="auto">
              <a:xfrm>
                <a:off x="3663" y="3380"/>
                <a:ext cx="27" cy="7"/>
              </a:xfrm>
              <a:prstGeom prst="rect">
                <a:avLst/>
              </a:prstGeom>
              <a:solidFill>
                <a:srgbClr val="000000"/>
              </a:solidFill>
              <a:ln w="9525">
                <a:noFill/>
                <a:miter lim="800000"/>
                <a:headEnd/>
                <a:tailEnd/>
              </a:ln>
            </p:spPr>
            <p:txBody>
              <a:bodyPr/>
              <a:lstStyle/>
              <a:p>
                <a:endParaRPr lang="en-US"/>
              </a:p>
            </p:txBody>
          </p:sp>
          <p:sp>
            <p:nvSpPr>
              <p:cNvPr id="196093" name="Rectangle 509"/>
              <p:cNvSpPr>
                <a:spLocks noChangeArrowheads="1"/>
              </p:cNvSpPr>
              <p:nvPr/>
            </p:nvSpPr>
            <p:spPr bwMode="auto">
              <a:xfrm>
                <a:off x="3710" y="3380"/>
                <a:ext cx="27" cy="7"/>
              </a:xfrm>
              <a:prstGeom prst="rect">
                <a:avLst/>
              </a:prstGeom>
              <a:solidFill>
                <a:srgbClr val="000000"/>
              </a:solidFill>
              <a:ln w="9525">
                <a:noFill/>
                <a:miter lim="800000"/>
                <a:headEnd/>
                <a:tailEnd/>
              </a:ln>
            </p:spPr>
            <p:txBody>
              <a:bodyPr/>
              <a:lstStyle/>
              <a:p>
                <a:endParaRPr lang="en-US"/>
              </a:p>
            </p:txBody>
          </p:sp>
          <p:sp>
            <p:nvSpPr>
              <p:cNvPr id="196094" name="Rectangle 510"/>
              <p:cNvSpPr>
                <a:spLocks noChangeArrowheads="1"/>
              </p:cNvSpPr>
              <p:nvPr/>
            </p:nvSpPr>
            <p:spPr bwMode="auto">
              <a:xfrm>
                <a:off x="3757" y="3380"/>
                <a:ext cx="27" cy="7"/>
              </a:xfrm>
              <a:prstGeom prst="rect">
                <a:avLst/>
              </a:prstGeom>
              <a:solidFill>
                <a:srgbClr val="000000"/>
              </a:solidFill>
              <a:ln w="9525">
                <a:noFill/>
                <a:miter lim="800000"/>
                <a:headEnd/>
                <a:tailEnd/>
              </a:ln>
            </p:spPr>
            <p:txBody>
              <a:bodyPr/>
              <a:lstStyle/>
              <a:p>
                <a:endParaRPr lang="en-US"/>
              </a:p>
            </p:txBody>
          </p:sp>
          <p:sp>
            <p:nvSpPr>
              <p:cNvPr id="196095" name="Rectangle 511"/>
              <p:cNvSpPr>
                <a:spLocks noChangeArrowheads="1"/>
              </p:cNvSpPr>
              <p:nvPr/>
            </p:nvSpPr>
            <p:spPr bwMode="auto">
              <a:xfrm>
                <a:off x="3804" y="3380"/>
                <a:ext cx="27" cy="7"/>
              </a:xfrm>
              <a:prstGeom prst="rect">
                <a:avLst/>
              </a:prstGeom>
              <a:solidFill>
                <a:srgbClr val="000000"/>
              </a:solidFill>
              <a:ln w="9525">
                <a:noFill/>
                <a:miter lim="800000"/>
                <a:headEnd/>
                <a:tailEnd/>
              </a:ln>
            </p:spPr>
            <p:txBody>
              <a:bodyPr/>
              <a:lstStyle/>
              <a:p>
                <a:endParaRPr lang="en-US"/>
              </a:p>
            </p:txBody>
          </p:sp>
          <p:sp>
            <p:nvSpPr>
              <p:cNvPr id="196096" name="Freeform 512"/>
              <p:cNvSpPr>
                <a:spLocks/>
              </p:cNvSpPr>
              <p:nvPr/>
            </p:nvSpPr>
            <p:spPr bwMode="auto">
              <a:xfrm>
                <a:off x="3852" y="3379"/>
                <a:ext cx="26" cy="8"/>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097" name="Rectangle 513"/>
              <p:cNvSpPr>
                <a:spLocks noChangeArrowheads="1"/>
              </p:cNvSpPr>
              <p:nvPr/>
            </p:nvSpPr>
            <p:spPr bwMode="auto">
              <a:xfrm>
                <a:off x="3899" y="3379"/>
                <a:ext cx="27" cy="7"/>
              </a:xfrm>
              <a:prstGeom prst="rect">
                <a:avLst/>
              </a:prstGeom>
              <a:solidFill>
                <a:srgbClr val="000000"/>
              </a:solidFill>
              <a:ln w="9525">
                <a:noFill/>
                <a:miter lim="800000"/>
                <a:headEnd/>
                <a:tailEnd/>
              </a:ln>
            </p:spPr>
            <p:txBody>
              <a:bodyPr/>
              <a:lstStyle/>
              <a:p>
                <a:endParaRPr lang="en-US"/>
              </a:p>
            </p:txBody>
          </p:sp>
          <p:sp>
            <p:nvSpPr>
              <p:cNvPr id="196098" name="Rectangle 514"/>
              <p:cNvSpPr>
                <a:spLocks noChangeArrowheads="1"/>
              </p:cNvSpPr>
              <p:nvPr/>
            </p:nvSpPr>
            <p:spPr bwMode="auto">
              <a:xfrm>
                <a:off x="3946" y="3379"/>
                <a:ext cx="27" cy="7"/>
              </a:xfrm>
              <a:prstGeom prst="rect">
                <a:avLst/>
              </a:prstGeom>
              <a:solidFill>
                <a:srgbClr val="000000"/>
              </a:solidFill>
              <a:ln w="9525">
                <a:noFill/>
                <a:miter lim="800000"/>
                <a:headEnd/>
                <a:tailEnd/>
              </a:ln>
            </p:spPr>
            <p:txBody>
              <a:bodyPr/>
              <a:lstStyle/>
              <a:p>
                <a:endParaRPr lang="en-US"/>
              </a:p>
            </p:txBody>
          </p:sp>
          <p:sp>
            <p:nvSpPr>
              <p:cNvPr id="196099" name="Rectangle 515"/>
              <p:cNvSpPr>
                <a:spLocks noChangeArrowheads="1"/>
              </p:cNvSpPr>
              <p:nvPr/>
            </p:nvSpPr>
            <p:spPr bwMode="auto">
              <a:xfrm>
                <a:off x="3993" y="3379"/>
                <a:ext cx="27" cy="7"/>
              </a:xfrm>
              <a:prstGeom prst="rect">
                <a:avLst/>
              </a:prstGeom>
              <a:solidFill>
                <a:srgbClr val="000000"/>
              </a:solidFill>
              <a:ln w="9525">
                <a:noFill/>
                <a:miter lim="800000"/>
                <a:headEnd/>
                <a:tailEnd/>
              </a:ln>
            </p:spPr>
            <p:txBody>
              <a:bodyPr/>
              <a:lstStyle/>
              <a:p>
                <a:endParaRPr lang="en-US"/>
              </a:p>
            </p:txBody>
          </p:sp>
          <p:sp>
            <p:nvSpPr>
              <p:cNvPr id="196100" name="Rectangle 516"/>
              <p:cNvSpPr>
                <a:spLocks noChangeArrowheads="1"/>
              </p:cNvSpPr>
              <p:nvPr/>
            </p:nvSpPr>
            <p:spPr bwMode="auto">
              <a:xfrm>
                <a:off x="4040" y="3379"/>
                <a:ext cx="27" cy="7"/>
              </a:xfrm>
              <a:prstGeom prst="rect">
                <a:avLst/>
              </a:prstGeom>
              <a:solidFill>
                <a:srgbClr val="000000"/>
              </a:solidFill>
              <a:ln w="9525">
                <a:noFill/>
                <a:miter lim="800000"/>
                <a:headEnd/>
                <a:tailEnd/>
              </a:ln>
            </p:spPr>
            <p:txBody>
              <a:bodyPr/>
              <a:lstStyle/>
              <a:p>
                <a:endParaRPr lang="en-US"/>
              </a:p>
            </p:txBody>
          </p:sp>
          <p:sp>
            <p:nvSpPr>
              <p:cNvPr id="196101" name="Rectangle 517"/>
              <p:cNvSpPr>
                <a:spLocks noChangeArrowheads="1"/>
              </p:cNvSpPr>
              <p:nvPr/>
            </p:nvSpPr>
            <p:spPr bwMode="auto">
              <a:xfrm>
                <a:off x="4087" y="3379"/>
                <a:ext cx="27" cy="7"/>
              </a:xfrm>
              <a:prstGeom prst="rect">
                <a:avLst/>
              </a:prstGeom>
              <a:solidFill>
                <a:srgbClr val="000000"/>
              </a:solidFill>
              <a:ln w="9525">
                <a:noFill/>
                <a:miter lim="800000"/>
                <a:headEnd/>
                <a:tailEnd/>
              </a:ln>
            </p:spPr>
            <p:txBody>
              <a:bodyPr/>
              <a:lstStyle/>
              <a:p>
                <a:endParaRPr lang="en-US"/>
              </a:p>
            </p:txBody>
          </p:sp>
          <p:sp>
            <p:nvSpPr>
              <p:cNvPr id="196102" name="Rectangle 518"/>
              <p:cNvSpPr>
                <a:spLocks noChangeArrowheads="1"/>
              </p:cNvSpPr>
              <p:nvPr/>
            </p:nvSpPr>
            <p:spPr bwMode="auto">
              <a:xfrm>
                <a:off x="4135" y="3379"/>
                <a:ext cx="26" cy="7"/>
              </a:xfrm>
              <a:prstGeom prst="rect">
                <a:avLst/>
              </a:prstGeom>
              <a:solidFill>
                <a:srgbClr val="000000"/>
              </a:solidFill>
              <a:ln w="9525">
                <a:noFill/>
                <a:miter lim="800000"/>
                <a:headEnd/>
                <a:tailEnd/>
              </a:ln>
            </p:spPr>
            <p:txBody>
              <a:bodyPr/>
              <a:lstStyle/>
              <a:p>
                <a:endParaRPr lang="en-US"/>
              </a:p>
            </p:txBody>
          </p:sp>
          <p:sp>
            <p:nvSpPr>
              <p:cNvPr id="196103" name="Rectangle 519"/>
              <p:cNvSpPr>
                <a:spLocks noChangeArrowheads="1"/>
              </p:cNvSpPr>
              <p:nvPr/>
            </p:nvSpPr>
            <p:spPr bwMode="auto">
              <a:xfrm>
                <a:off x="4182" y="3379"/>
                <a:ext cx="27" cy="7"/>
              </a:xfrm>
              <a:prstGeom prst="rect">
                <a:avLst/>
              </a:prstGeom>
              <a:solidFill>
                <a:srgbClr val="000000"/>
              </a:solidFill>
              <a:ln w="9525">
                <a:noFill/>
                <a:miter lim="800000"/>
                <a:headEnd/>
                <a:tailEnd/>
              </a:ln>
            </p:spPr>
            <p:txBody>
              <a:bodyPr/>
              <a:lstStyle/>
              <a:p>
                <a:endParaRPr lang="en-US"/>
              </a:p>
            </p:txBody>
          </p:sp>
          <p:sp>
            <p:nvSpPr>
              <p:cNvPr id="196104" name="Rectangle 520"/>
              <p:cNvSpPr>
                <a:spLocks noChangeArrowheads="1"/>
              </p:cNvSpPr>
              <p:nvPr/>
            </p:nvSpPr>
            <p:spPr bwMode="auto">
              <a:xfrm>
                <a:off x="4229" y="3379"/>
                <a:ext cx="27" cy="7"/>
              </a:xfrm>
              <a:prstGeom prst="rect">
                <a:avLst/>
              </a:prstGeom>
              <a:solidFill>
                <a:srgbClr val="000000"/>
              </a:solidFill>
              <a:ln w="9525">
                <a:noFill/>
                <a:miter lim="800000"/>
                <a:headEnd/>
                <a:tailEnd/>
              </a:ln>
            </p:spPr>
            <p:txBody>
              <a:bodyPr/>
              <a:lstStyle/>
              <a:p>
                <a:endParaRPr lang="en-US"/>
              </a:p>
            </p:txBody>
          </p:sp>
          <p:sp>
            <p:nvSpPr>
              <p:cNvPr id="196105" name="Rectangle 521"/>
              <p:cNvSpPr>
                <a:spLocks noChangeArrowheads="1"/>
              </p:cNvSpPr>
              <p:nvPr/>
            </p:nvSpPr>
            <p:spPr bwMode="auto">
              <a:xfrm>
                <a:off x="4276" y="3378"/>
                <a:ext cx="27" cy="7"/>
              </a:xfrm>
              <a:prstGeom prst="rect">
                <a:avLst/>
              </a:prstGeom>
              <a:solidFill>
                <a:srgbClr val="000000"/>
              </a:solidFill>
              <a:ln w="9525">
                <a:noFill/>
                <a:miter lim="800000"/>
                <a:headEnd/>
                <a:tailEnd/>
              </a:ln>
            </p:spPr>
            <p:txBody>
              <a:bodyPr/>
              <a:lstStyle/>
              <a:p>
                <a:endParaRPr lang="en-US"/>
              </a:p>
            </p:txBody>
          </p:sp>
          <p:sp>
            <p:nvSpPr>
              <p:cNvPr id="196106" name="Rectangle 522"/>
              <p:cNvSpPr>
                <a:spLocks noChangeArrowheads="1"/>
              </p:cNvSpPr>
              <p:nvPr/>
            </p:nvSpPr>
            <p:spPr bwMode="auto">
              <a:xfrm>
                <a:off x="4323" y="3378"/>
                <a:ext cx="27" cy="7"/>
              </a:xfrm>
              <a:prstGeom prst="rect">
                <a:avLst/>
              </a:prstGeom>
              <a:solidFill>
                <a:srgbClr val="000000"/>
              </a:solidFill>
              <a:ln w="9525">
                <a:noFill/>
                <a:miter lim="800000"/>
                <a:headEnd/>
                <a:tailEnd/>
              </a:ln>
            </p:spPr>
            <p:txBody>
              <a:bodyPr/>
              <a:lstStyle/>
              <a:p>
                <a:endParaRPr lang="en-US"/>
              </a:p>
            </p:txBody>
          </p:sp>
          <p:sp>
            <p:nvSpPr>
              <p:cNvPr id="196107" name="Rectangle 523"/>
              <p:cNvSpPr>
                <a:spLocks noChangeArrowheads="1"/>
              </p:cNvSpPr>
              <p:nvPr/>
            </p:nvSpPr>
            <p:spPr bwMode="auto">
              <a:xfrm>
                <a:off x="4370" y="3378"/>
                <a:ext cx="27" cy="7"/>
              </a:xfrm>
              <a:prstGeom prst="rect">
                <a:avLst/>
              </a:prstGeom>
              <a:solidFill>
                <a:srgbClr val="000000"/>
              </a:solidFill>
              <a:ln w="9525">
                <a:noFill/>
                <a:miter lim="800000"/>
                <a:headEnd/>
                <a:tailEnd/>
              </a:ln>
            </p:spPr>
            <p:txBody>
              <a:bodyPr/>
              <a:lstStyle/>
              <a:p>
                <a:endParaRPr lang="en-US"/>
              </a:p>
            </p:txBody>
          </p:sp>
          <p:sp>
            <p:nvSpPr>
              <p:cNvPr id="196108" name="Rectangle 524"/>
              <p:cNvSpPr>
                <a:spLocks noChangeArrowheads="1"/>
              </p:cNvSpPr>
              <p:nvPr/>
            </p:nvSpPr>
            <p:spPr bwMode="auto">
              <a:xfrm>
                <a:off x="4418" y="3378"/>
                <a:ext cx="26" cy="7"/>
              </a:xfrm>
              <a:prstGeom prst="rect">
                <a:avLst/>
              </a:prstGeom>
              <a:solidFill>
                <a:srgbClr val="000000"/>
              </a:solidFill>
              <a:ln w="9525">
                <a:noFill/>
                <a:miter lim="800000"/>
                <a:headEnd/>
                <a:tailEnd/>
              </a:ln>
            </p:spPr>
            <p:txBody>
              <a:bodyPr/>
              <a:lstStyle/>
              <a:p>
                <a:endParaRPr lang="en-US"/>
              </a:p>
            </p:txBody>
          </p:sp>
          <p:sp>
            <p:nvSpPr>
              <p:cNvPr id="196109" name="Rectangle 525"/>
              <p:cNvSpPr>
                <a:spLocks noChangeArrowheads="1"/>
              </p:cNvSpPr>
              <p:nvPr/>
            </p:nvSpPr>
            <p:spPr bwMode="auto">
              <a:xfrm>
                <a:off x="4465" y="3378"/>
                <a:ext cx="27" cy="7"/>
              </a:xfrm>
              <a:prstGeom prst="rect">
                <a:avLst/>
              </a:prstGeom>
              <a:solidFill>
                <a:srgbClr val="000000"/>
              </a:solidFill>
              <a:ln w="9525">
                <a:noFill/>
                <a:miter lim="800000"/>
                <a:headEnd/>
                <a:tailEnd/>
              </a:ln>
            </p:spPr>
            <p:txBody>
              <a:bodyPr/>
              <a:lstStyle/>
              <a:p>
                <a:endParaRPr lang="en-US"/>
              </a:p>
            </p:txBody>
          </p:sp>
          <p:sp>
            <p:nvSpPr>
              <p:cNvPr id="196110" name="Rectangle 526"/>
              <p:cNvSpPr>
                <a:spLocks noChangeArrowheads="1"/>
              </p:cNvSpPr>
              <p:nvPr/>
            </p:nvSpPr>
            <p:spPr bwMode="auto">
              <a:xfrm>
                <a:off x="4512" y="3378"/>
                <a:ext cx="27" cy="7"/>
              </a:xfrm>
              <a:prstGeom prst="rect">
                <a:avLst/>
              </a:prstGeom>
              <a:solidFill>
                <a:srgbClr val="000000"/>
              </a:solidFill>
              <a:ln w="9525">
                <a:noFill/>
                <a:miter lim="800000"/>
                <a:headEnd/>
                <a:tailEnd/>
              </a:ln>
            </p:spPr>
            <p:txBody>
              <a:bodyPr/>
              <a:lstStyle/>
              <a:p>
                <a:endParaRPr lang="en-US"/>
              </a:p>
            </p:txBody>
          </p:sp>
          <p:sp>
            <p:nvSpPr>
              <p:cNvPr id="196111" name="Rectangle 527"/>
              <p:cNvSpPr>
                <a:spLocks noChangeArrowheads="1"/>
              </p:cNvSpPr>
              <p:nvPr/>
            </p:nvSpPr>
            <p:spPr bwMode="auto">
              <a:xfrm>
                <a:off x="4559" y="3378"/>
                <a:ext cx="27" cy="7"/>
              </a:xfrm>
              <a:prstGeom prst="rect">
                <a:avLst/>
              </a:prstGeom>
              <a:solidFill>
                <a:srgbClr val="000000"/>
              </a:solidFill>
              <a:ln w="9525">
                <a:noFill/>
                <a:miter lim="800000"/>
                <a:headEnd/>
                <a:tailEnd/>
              </a:ln>
            </p:spPr>
            <p:txBody>
              <a:bodyPr/>
              <a:lstStyle/>
              <a:p>
                <a:endParaRPr lang="en-US"/>
              </a:p>
            </p:txBody>
          </p:sp>
          <p:sp>
            <p:nvSpPr>
              <p:cNvPr id="196112" name="Rectangle 528"/>
              <p:cNvSpPr>
                <a:spLocks noChangeArrowheads="1"/>
              </p:cNvSpPr>
              <p:nvPr/>
            </p:nvSpPr>
            <p:spPr bwMode="auto">
              <a:xfrm>
                <a:off x="4606" y="3378"/>
                <a:ext cx="27" cy="7"/>
              </a:xfrm>
              <a:prstGeom prst="rect">
                <a:avLst/>
              </a:prstGeom>
              <a:solidFill>
                <a:srgbClr val="000000"/>
              </a:solidFill>
              <a:ln w="9525">
                <a:noFill/>
                <a:miter lim="800000"/>
                <a:headEnd/>
                <a:tailEnd/>
              </a:ln>
            </p:spPr>
            <p:txBody>
              <a:bodyPr/>
              <a:lstStyle/>
              <a:p>
                <a:endParaRPr lang="en-US"/>
              </a:p>
            </p:txBody>
          </p:sp>
          <p:sp>
            <p:nvSpPr>
              <p:cNvPr id="196113" name="Freeform 529"/>
              <p:cNvSpPr>
                <a:spLocks/>
              </p:cNvSpPr>
              <p:nvPr/>
            </p:nvSpPr>
            <p:spPr bwMode="auto">
              <a:xfrm>
                <a:off x="4653" y="3377"/>
                <a:ext cx="27" cy="8"/>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114" name="Rectangle 530"/>
              <p:cNvSpPr>
                <a:spLocks noChangeArrowheads="1"/>
              </p:cNvSpPr>
              <p:nvPr/>
            </p:nvSpPr>
            <p:spPr bwMode="auto">
              <a:xfrm>
                <a:off x="4701" y="3377"/>
                <a:ext cx="26" cy="7"/>
              </a:xfrm>
              <a:prstGeom prst="rect">
                <a:avLst/>
              </a:prstGeom>
              <a:solidFill>
                <a:srgbClr val="000000"/>
              </a:solidFill>
              <a:ln w="9525">
                <a:noFill/>
                <a:miter lim="800000"/>
                <a:headEnd/>
                <a:tailEnd/>
              </a:ln>
            </p:spPr>
            <p:txBody>
              <a:bodyPr/>
              <a:lstStyle/>
              <a:p>
                <a:endParaRPr lang="en-US"/>
              </a:p>
            </p:txBody>
          </p:sp>
          <p:sp>
            <p:nvSpPr>
              <p:cNvPr id="196115" name="Rectangle 531"/>
              <p:cNvSpPr>
                <a:spLocks noChangeArrowheads="1"/>
              </p:cNvSpPr>
              <p:nvPr/>
            </p:nvSpPr>
            <p:spPr bwMode="auto">
              <a:xfrm>
                <a:off x="4748" y="3377"/>
                <a:ext cx="27" cy="7"/>
              </a:xfrm>
              <a:prstGeom prst="rect">
                <a:avLst/>
              </a:prstGeom>
              <a:solidFill>
                <a:srgbClr val="000000"/>
              </a:solidFill>
              <a:ln w="9525">
                <a:noFill/>
                <a:miter lim="800000"/>
                <a:headEnd/>
                <a:tailEnd/>
              </a:ln>
            </p:spPr>
            <p:txBody>
              <a:bodyPr/>
              <a:lstStyle/>
              <a:p>
                <a:endParaRPr lang="en-US"/>
              </a:p>
            </p:txBody>
          </p:sp>
          <p:sp>
            <p:nvSpPr>
              <p:cNvPr id="196116" name="Rectangle 532"/>
              <p:cNvSpPr>
                <a:spLocks noChangeArrowheads="1"/>
              </p:cNvSpPr>
              <p:nvPr/>
            </p:nvSpPr>
            <p:spPr bwMode="auto">
              <a:xfrm>
                <a:off x="4795" y="3377"/>
                <a:ext cx="27" cy="7"/>
              </a:xfrm>
              <a:prstGeom prst="rect">
                <a:avLst/>
              </a:prstGeom>
              <a:solidFill>
                <a:srgbClr val="000000"/>
              </a:solidFill>
              <a:ln w="9525">
                <a:noFill/>
                <a:miter lim="800000"/>
                <a:headEnd/>
                <a:tailEnd/>
              </a:ln>
            </p:spPr>
            <p:txBody>
              <a:bodyPr/>
              <a:lstStyle/>
              <a:p>
                <a:endParaRPr lang="en-US"/>
              </a:p>
            </p:txBody>
          </p:sp>
          <p:sp>
            <p:nvSpPr>
              <p:cNvPr id="196117" name="Rectangle 533"/>
              <p:cNvSpPr>
                <a:spLocks noChangeArrowheads="1"/>
              </p:cNvSpPr>
              <p:nvPr/>
            </p:nvSpPr>
            <p:spPr bwMode="auto">
              <a:xfrm>
                <a:off x="4842" y="3377"/>
                <a:ext cx="21" cy="7"/>
              </a:xfrm>
              <a:prstGeom prst="rect">
                <a:avLst/>
              </a:prstGeom>
              <a:solidFill>
                <a:srgbClr val="000000"/>
              </a:solidFill>
              <a:ln w="9525">
                <a:noFill/>
                <a:miter lim="800000"/>
                <a:headEnd/>
                <a:tailEnd/>
              </a:ln>
            </p:spPr>
            <p:txBody>
              <a:bodyPr/>
              <a:lstStyle/>
              <a:p>
                <a:endParaRPr lang="en-US"/>
              </a:p>
            </p:txBody>
          </p:sp>
        </p:grpSp>
        <p:grpSp>
          <p:nvGrpSpPr>
            <p:cNvPr id="8" name="Group 558"/>
            <p:cNvGrpSpPr>
              <a:grpSpLocks/>
            </p:cNvGrpSpPr>
            <p:nvPr/>
          </p:nvGrpSpPr>
          <p:grpSpPr bwMode="auto">
            <a:xfrm>
              <a:off x="4011809" y="3454671"/>
              <a:ext cx="11524" cy="2043796"/>
              <a:chOff x="2602" y="2323"/>
              <a:chExt cx="6" cy="1084"/>
            </a:xfrm>
          </p:grpSpPr>
          <p:sp>
            <p:nvSpPr>
              <p:cNvPr id="196119" name="Rectangle 535"/>
              <p:cNvSpPr>
                <a:spLocks noChangeArrowheads="1"/>
              </p:cNvSpPr>
              <p:nvPr/>
            </p:nvSpPr>
            <p:spPr bwMode="auto">
              <a:xfrm>
                <a:off x="2602" y="2323"/>
                <a:ext cx="6" cy="28"/>
              </a:xfrm>
              <a:prstGeom prst="rect">
                <a:avLst/>
              </a:prstGeom>
              <a:solidFill>
                <a:srgbClr val="000000"/>
              </a:solidFill>
              <a:ln w="9525">
                <a:noFill/>
                <a:miter lim="800000"/>
                <a:headEnd/>
                <a:tailEnd/>
              </a:ln>
            </p:spPr>
            <p:txBody>
              <a:bodyPr/>
              <a:lstStyle/>
              <a:p>
                <a:endParaRPr lang="en-US"/>
              </a:p>
            </p:txBody>
          </p:sp>
          <p:sp>
            <p:nvSpPr>
              <p:cNvPr id="196120" name="Rectangle 536"/>
              <p:cNvSpPr>
                <a:spLocks noChangeArrowheads="1"/>
              </p:cNvSpPr>
              <p:nvPr/>
            </p:nvSpPr>
            <p:spPr bwMode="auto">
              <a:xfrm>
                <a:off x="2602" y="2372"/>
                <a:ext cx="6" cy="28"/>
              </a:xfrm>
              <a:prstGeom prst="rect">
                <a:avLst/>
              </a:prstGeom>
              <a:solidFill>
                <a:srgbClr val="000000"/>
              </a:solidFill>
              <a:ln w="9525">
                <a:noFill/>
                <a:miter lim="800000"/>
                <a:headEnd/>
                <a:tailEnd/>
              </a:ln>
            </p:spPr>
            <p:txBody>
              <a:bodyPr/>
              <a:lstStyle/>
              <a:p>
                <a:endParaRPr lang="en-US"/>
              </a:p>
            </p:txBody>
          </p:sp>
          <p:sp>
            <p:nvSpPr>
              <p:cNvPr id="196121" name="Rectangle 537"/>
              <p:cNvSpPr>
                <a:spLocks noChangeArrowheads="1"/>
              </p:cNvSpPr>
              <p:nvPr/>
            </p:nvSpPr>
            <p:spPr bwMode="auto">
              <a:xfrm>
                <a:off x="2602" y="2421"/>
                <a:ext cx="6" cy="28"/>
              </a:xfrm>
              <a:prstGeom prst="rect">
                <a:avLst/>
              </a:prstGeom>
              <a:solidFill>
                <a:srgbClr val="000000"/>
              </a:solidFill>
              <a:ln w="9525">
                <a:noFill/>
                <a:miter lim="800000"/>
                <a:headEnd/>
                <a:tailEnd/>
              </a:ln>
            </p:spPr>
            <p:txBody>
              <a:bodyPr/>
              <a:lstStyle/>
              <a:p>
                <a:endParaRPr lang="en-US"/>
              </a:p>
            </p:txBody>
          </p:sp>
          <p:sp>
            <p:nvSpPr>
              <p:cNvPr id="196122" name="Rectangle 538"/>
              <p:cNvSpPr>
                <a:spLocks noChangeArrowheads="1"/>
              </p:cNvSpPr>
              <p:nvPr/>
            </p:nvSpPr>
            <p:spPr bwMode="auto">
              <a:xfrm>
                <a:off x="2602" y="2470"/>
                <a:ext cx="6" cy="28"/>
              </a:xfrm>
              <a:prstGeom prst="rect">
                <a:avLst/>
              </a:prstGeom>
              <a:solidFill>
                <a:srgbClr val="000000"/>
              </a:solidFill>
              <a:ln w="9525">
                <a:noFill/>
                <a:miter lim="800000"/>
                <a:headEnd/>
                <a:tailEnd/>
              </a:ln>
            </p:spPr>
            <p:txBody>
              <a:bodyPr/>
              <a:lstStyle/>
              <a:p>
                <a:endParaRPr lang="en-US"/>
              </a:p>
            </p:txBody>
          </p:sp>
          <p:sp>
            <p:nvSpPr>
              <p:cNvPr id="196123" name="Rectangle 539"/>
              <p:cNvSpPr>
                <a:spLocks noChangeArrowheads="1"/>
              </p:cNvSpPr>
              <p:nvPr/>
            </p:nvSpPr>
            <p:spPr bwMode="auto">
              <a:xfrm>
                <a:off x="2602" y="2519"/>
                <a:ext cx="6" cy="28"/>
              </a:xfrm>
              <a:prstGeom prst="rect">
                <a:avLst/>
              </a:prstGeom>
              <a:solidFill>
                <a:srgbClr val="000000"/>
              </a:solidFill>
              <a:ln w="9525">
                <a:noFill/>
                <a:miter lim="800000"/>
                <a:headEnd/>
                <a:tailEnd/>
              </a:ln>
            </p:spPr>
            <p:txBody>
              <a:bodyPr/>
              <a:lstStyle/>
              <a:p>
                <a:endParaRPr lang="en-US"/>
              </a:p>
            </p:txBody>
          </p:sp>
          <p:sp>
            <p:nvSpPr>
              <p:cNvPr id="196124" name="Rectangle 540"/>
              <p:cNvSpPr>
                <a:spLocks noChangeArrowheads="1"/>
              </p:cNvSpPr>
              <p:nvPr/>
            </p:nvSpPr>
            <p:spPr bwMode="auto">
              <a:xfrm>
                <a:off x="2602" y="2568"/>
                <a:ext cx="6" cy="28"/>
              </a:xfrm>
              <a:prstGeom prst="rect">
                <a:avLst/>
              </a:prstGeom>
              <a:solidFill>
                <a:srgbClr val="000000"/>
              </a:solidFill>
              <a:ln w="9525">
                <a:noFill/>
                <a:miter lim="800000"/>
                <a:headEnd/>
                <a:tailEnd/>
              </a:ln>
            </p:spPr>
            <p:txBody>
              <a:bodyPr/>
              <a:lstStyle/>
              <a:p>
                <a:endParaRPr lang="en-US"/>
              </a:p>
            </p:txBody>
          </p:sp>
          <p:sp>
            <p:nvSpPr>
              <p:cNvPr id="196125" name="Rectangle 541"/>
              <p:cNvSpPr>
                <a:spLocks noChangeArrowheads="1"/>
              </p:cNvSpPr>
              <p:nvPr/>
            </p:nvSpPr>
            <p:spPr bwMode="auto">
              <a:xfrm>
                <a:off x="2602" y="2617"/>
                <a:ext cx="6" cy="28"/>
              </a:xfrm>
              <a:prstGeom prst="rect">
                <a:avLst/>
              </a:prstGeom>
              <a:solidFill>
                <a:srgbClr val="000000"/>
              </a:solidFill>
              <a:ln w="9525">
                <a:noFill/>
                <a:miter lim="800000"/>
                <a:headEnd/>
                <a:tailEnd/>
              </a:ln>
            </p:spPr>
            <p:txBody>
              <a:bodyPr/>
              <a:lstStyle/>
              <a:p>
                <a:endParaRPr lang="en-US"/>
              </a:p>
            </p:txBody>
          </p:sp>
          <p:sp>
            <p:nvSpPr>
              <p:cNvPr id="196126" name="Rectangle 542"/>
              <p:cNvSpPr>
                <a:spLocks noChangeArrowheads="1"/>
              </p:cNvSpPr>
              <p:nvPr/>
            </p:nvSpPr>
            <p:spPr bwMode="auto">
              <a:xfrm>
                <a:off x="2602" y="2666"/>
                <a:ext cx="6" cy="28"/>
              </a:xfrm>
              <a:prstGeom prst="rect">
                <a:avLst/>
              </a:prstGeom>
              <a:solidFill>
                <a:srgbClr val="000000"/>
              </a:solidFill>
              <a:ln w="9525">
                <a:noFill/>
                <a:miter lim="800000"/>
                <a:headEnd/>
                <a:tailEnd/>
              </a:ln>
            </p:spPr>
            <p:txBody>
              <a:bodyPr/>
              <a:lstStyle/>
              <a:p>
                <a:endParaRPr lang="en-US"/>
              </a:p>
            </p:txBody>
          </p:sp>
          <p:sp>
            <p:nvSpPr>
              <p:cNvPr id="196127" name="Rectangle 543"/>
              <p:cNvSpPr>
                <a:spLocks noChangeArrowheads="1"/>
              </p:cNvSpPr>
              <p:nvPr/>
            </p:nvSpPr>
            <p:spPr bwMode="auto">
              <a:xfrm>
                <a:off x="2602" y="2715"/>
                <a:ext cx="6" cy="28"/>
              </a:xfrm>
              <a:prstGeom prst="rect">
                <a:avLst/>
              </a:prstGeom>
              <a:solidFill>
                <a:srgbClr val="000000"/>
              </a:solidFill>
              <a:ln w="9525">
                <a:noFill/>
                <a:miter lim="800000"/>
                <a:headEnd/>
                <a:tailEnd/>
              </a:ln>
            </p:spPr>
            <p:txBody>
              <a:bodyPr/>
              <a:lstStyle/>
              <a:p>
                <a:endParaRPr lang="en-US"/>
              </a:p>
            </p:txBody>
          </p:sp>
          <p:sp>
            <p:nvSpPr>
              <p:cNvPr id="196128" name="Rectangle 544"/>
              <p:cNvSpPr>
                <a:spLocks noChangeArrowheads="1"/>
              </p:cNvSpPr>
              <p:nvPr/>
            </p:nvSpPr>
            <p:spPr bwMode="auto">
              <a:xfrm>
                <a:off x="2602" y="2764"/>
                <a:ext cx="6" cy="28"/>
              </a:xfrm>
              <a:prstGeom prst="rect">
                <a:avLst/>
              </a:prstGeom>
              <a:solidFill>
                <a:srgbClr val="000000"/>
              </a:solidFill>
              <a:ln w="9525">
                <a:noFill/>
                <a:miter lim="800000"/>
                <a:headEnd/>
                <a:tailEnd/>
              </a:ln>
            </p:spPr>
            <p:txBody>
              <a:bodyPr/>
              <a:lstStyle/>
              <a:p>
                <a:endParaRPr lang="en-US"/>
              </a:p>
            </p:txBody>
          </p:sp>
          <p:sp>
            <p:nvSpPr>
              <p:cNvPr id="196129" name="Rectangle 545"/>
              <p:cNvSpPr>
                <a:spLocks noChangeArrowheads="1"/>
              </p:cNvSpPr>
              <p:nvPr/>
            </p:nvSpPr>
            <p:spPr bwMode="auto">
              <a:xfrm>
                <a:off x="2602" y="2813"/>
                <a:ext cx="6" cy="28"/>
              </a:xfrm>
              <a:prstGeom prst="rect">
                <a:avLst/>
              </a:prstGeom>
              <a:solidFill>
                <a:srgbClr val="000000"/>
              </a:solidFill>
              <a:ln w="9525">
                <a:noFill/>
                <a:miter lim="800000"/>
                <a:headEnd/>
                <a:tailEnd/>
              </a:ln>
            </p:spPr>
            <p:txBody>
              <a:bodyPr/>
              <a:lstStyle/>
              <a:p>
                <a:endParaRPr lang="en-US"/>
              </a:p>
            </p:txBody>
          </p:sp>
          <p:sp>
            <p:nvSpPr>
              <p:cNvPr id="196130" name="Rectangle 546"/>
              <p:cNvSpPr>
                <a:spLocks noChangeArrowheads="1"/>
              </p:cNvSpPr>
              <p:nvPr/>
            </p:nvSpPr>
            <p:spPr bwMode="auto">
              <a:xfrm>
                <a:off x="2602" y="2861"/>
                <a:ext cx="6" cy="28"/>
              </a:xfrm>
              <a:prstGeom prst="rect">
                <a:avLst/>
              </a:prstGeom>
              <a:solidFill>
                <a:srgbClr val="000000"/>
              </a:solidFill>
              <a:ln w="9525">
                <a:noFill/>
                <a:miter lim="800000"/>
                <a:headEnd/>
                <a:tailEnd/>
              </a:ln>
            </p:spPr>
            <p:txBody>
              <a:bodyPr/>
              <a:lstStyle/>
              <a:p>
                <a:endParaRPr lang="en-US"/>
              </a:p>
            </p:txBody>
          </p:sp>
          <p:sp>
            <p:nvSpPr>
              <p:cNvPr id="196131" name="Rectangle 547"/>
              <p:cNvSpPr>
                <a:spLocks noChangeArrowheads="1"/>
              </p:cNvSpPr>
              <p:nvPr/>
            </p:nvSpPr>
            <p:spPr bwMode="auto">
              <a:xfrm>
                <a:off x="2602" y="2910"/>
                <a:ext cx="6" cy="28"/>
              </a:xfrm>
              <a:prstGeom prst="rect">
                <a:avLst/>
              </a:prstGeom>
              <a:solidFill>
                <a:srgbClr val="000000"/>
              </a:solidFill>
              <a:ln w="9525">
                <a:noFill/>
                <a:miter lim="800000"/>
                <a:headEnd/>
                <a:tailEnd/>
              </a:ln>
            </p:spPr>
            <p:txBody>
              <a:bodyPr/>
              <a:lstStyle/>
              <a:p>
                <a:endParaRPr lang="en-US"/>
              </a:p>
            </p:txBody>
          </p:sp>
          <p:sp>
            <p:nvSpPr>
              <p:cNvPr id="196132" name="Rectangle 548"/>
              <p:cNvSpPr>
                <a:spLocks noChangeArrowheads="1"/>
              </p:cNvSpPr>
              <p:nvPr/>
            </p:nvSpPr>
            <p:spPr bwMode="auto">
              <a:xfrm>
                <a:off x="2602" y="2959"/>
                <a:ext cx="6" cy="28"/>
              </a:xfrm>
              <a:prstGeom prst="rect">
                <a:avLst/>
              </a:prstGeom>
              <a:solidFill>
                <a:srgbClr val="000000"/>
              </a:solidFill>
              <a:ln w="9525">
                <a:noFill/>
                <a:miter lim="800000"/>
                <a:headEnd/>
                <a:tailEnd/>
              </a:ln>
            </p:spPr>
            <p:txBody>
              <a:bodyPr/>
              <a:lstStyle/>
              <a:p>
                <a:endParaRPr lang="en-US"/>
              </a:p>
            </p:txBody>
          </p:sp>
          <p:sp>
            <p:nvSpPr>
              <p:cNvPr id="196133" name="Rectangle 549"/>
              <p:cNvSpPr>
                <a:spLocks noChangeArrowheads="1"/>
              </p:cNvSpPr>
              <p:nvPr/>
            </p:nvSpPr>
            <p:spPr bwMode="auto">
              <a:xfrm>
                <a:off x="2602" y="3008"/>
                <a:ext cx="6" cy="28"/>
              </a:xfrm>
              <a:prstGeom prst="rect">
                <a:avLst/>
              </a:prstGeom>
              <a:solidFill>
                <a:srgbClr val="000000"/>
              </a:solidFill>
              <a:ln w="9525">
                <a:noFill/>
                <a:miter lim="800000"/>
                <a:headEnd/>
                <a:tailEnd/>
              </a:ln>
            </p:spPr>
            <p:txBody>
              <a:bodyPr/>
              <a:lstStyle/>
              <a:p>
                <a:endParaRPr lang="en-US"/>
              </a:p>
            </p:txBody>
          </p:sp>
          <p:sp>
            <p:nvSpPr>
              <p:cNvPr id="196134" name="Rectangle 550"/>
              <p:cNvSpPr>
                <a:spLocks noChangeArrowheads="1"/>
              </p:cNvSpPr>
              <p:nvPr/>
            </p:nvSpPr>
            <p:spPr bwMode="auto">
              <a:xfrm>
                <a:off x="2602" y="3057"/>
                <a:ext cx="6" cy="28"/>
              </a:xfrm>
              <a:prstGeom prst="rect">
                <a:avLst/>
              </a:prstGeom>
              <a:solidFill>
                <a:srgbClr val="000000"/>
              </a:solidFill>
              <a:ln w="9525">
                <a:noFill/>
                <a:miter lim="800000"/>
                <a:headEnd/>
                <a:tailEnd/>
              </a:ln>
            </p:spPr>
            <p:txBody>
              <a:bodyPr/>
              <a:lstStyle/>
              <a:p>
                <a:endParaRPr lang="en-US"/>
              </a:p>
            </p:txBody>
          </p:sp>
          <p:sp>
            <p:nvSpPr>
              <p:cNvPr id="196135" name="Rectangle 551"/>
              <p:cNvSpPr>
                <a:spLocks noChangeArrowheads="1"/>
              </p:cNvSpPr>
              <p:nvPr/>
            </p:nvSpPr>
            <p:spPr bwMode="auto">
              <a:xfrm>
                <a:off x="2602" y="3106"/>
                <a:ext cx="6" cy="28"/>
              </a:xfrm>
              <a:prstGeom prst="rect">
                <a:avLst/>
              </a:prstGeom>
              <a:solidFill>
                <a:srgbClr val="000000"/>
              </a:solidFill>
              <a:ln w="9525">
                <a:noFill/>
                <a:miter lim="800000"/>
                <a:headEnd/>
                <a:tailEnd/>
              </a:ln>
            </p:spPr>
            <p:txBody>
              <a:bodyPr/>
              <a:lstStyle/>
              <a:p>
                <a:endParaRPr lang="en-US"/>
              </a:p>
            </p:txBody>
          </p:sp>
          <p:sp>
            <p:nvSpPr>
              <p:cNvPr id="196136" name="Rectangle 552"/>
              <p:cNvSpPr>
                <a:spLocks noChangeArrowheads="1"/>
              </p:cNvSpPr>
              <p:nvPr/>
            </p:nvSpPr>
            <p:spPr bwMode="auto">
              <a:xfrm>
                <a:off x="2602" y="3155"/>
                <a:ext cx="6" cy="28"/>
              </a:xfrm>
              <a:prstGeom prst="rect">
                <a:avLst/>
              </a:prstGeom>
              <a:solidFill>
                <a:srgbClr val="000000"/>
              </a:solidFill>
              <a:ln w="9525">
                <a:noFill/>
                <a:miter lim="800000"/>
                <a:headEnd/>
                <a:tailEnd/>
              </a:ln>
            </p:spPr>
            <p:txBody>
              <a:bodyPr/>
              <a:lstStyle/>
              <a:p>
                <a:endParaRPr lang="en-US"/>
              </a:p>
            </p:txBody>
          </p:sp>
          <p:sp>
            <p:nvSpPr>
              <p:cNvPr id="196137" name="Rectangle 553"/>
              <p:cNvSpPr>
                <a:spLocks noChangeArrowheads="1"/>
              </p:cNvSpPr>
              <p:nvPr/>
            </p:nvSpPr>
            <p:spPr bwMode="auto">
              <a:xfrm>
                <a:off x="2602" y="3204"/>
                <a:ext cx="6" cy="28"/>
              </a:xfrm>
              <a:prstGeom prst="rect">
                <a:avLst/>
              </a:prstGeom>
              <a:solidFill>
                <a:srgbClr val="000000"/>
              </a:solidFill>
              <a:ln w="9525">
                <a:noFill/>
                <a:miter lim="800000"/>
                <a:headEnd/>
                <a:tailEnd/>
              </a:ln>
            </p:spPr>
            <p:txBody>
              <a:bodyPr/>
              <a:lstStyle/>
              <a:p>
                <a:endParaRPr lang="en-US"/>
              </a:p>
            </p:txBody>
          </p:sp>
          <p:sp>
            <p:nvSpPr>
              <p:cNvPr id="196138" name="Rectangle 554"/>
              <p:cNvSpPr>
                <a:spLocks noChangeArrowheads="1"/>
              </p:cNvSpPr>
              <p:nvPr/>
            </p:nvSpPr>
            <p:spPr bwMode="auto">
              <a:xfrm>
                <a:off x="2602" y="3253"/>
                <a:ext cx="6" cy="28"/>
              </a:xfrm>
              <a:prstGeom prst="rect">
                <a:avLst/>
              </a:prstGeom>
              <a:solidFill>
                <a:srgbClr val="000000"/>
              </a:solidFill>
              <a:ln w="9525">
                <a:noFill/>
                <a:miter lim="800000"/>
                <a:headEnd/>
                <a:tailEnd/>
              </a:ln>
            </p:spPr>
            <p:txBody>
              <a:bodyPr/>
              <a:lstStyle/>
              <a:p>
                <a:endParaRPr lang="en-US"/>
              </a:p>
            </p:txBody>
          </p:sp>
          <p:sp>
            <p:nvSpPr>
              <p:cNvPr id="196139" name="Rectangle 555"/>
              <p:cNvSpPr>
                <a:spLocks noChangeArrowheads="1"/>
              </p:cNvSpPr>
              <p:nvPr/>
            </p:nvSpPr>
            <p:spPr bwMode="auto">
              <a:xfrm>
                <a:off x="2602" y="3302"/>
                <a:ext cx="6" cy="28"/>
              </a:xfrm>
              <a:prstGeom prst="rect">
                <a:avLst/>
              </a:prstGeom>
              <a:solidFill>
                <a:srgbClr val="000000"/>
              </a:solidFill>
              <a:ln w="9525">
                <a:noFill/>
                <a:miter lim="800000"/>
                <a:headEnd/>
                <a:tailEnd/>
              </a:ln>
            </p:spPr>
            <p:txBody>
              <a:bodyPr/>
              <a:lstStyle/>
              <a:p>
                <a:endParaRPr lang="en-US"/>
              </a:p>
            </p:txBody>
          </p:sp>
          <p:sp>
            <p:nvSpPr>
              <p:cNvPr id="196140" name="Rectangle 556"/>
              <p:cNvSpPr>
                <a:spLocks noChangeArrowheads="1"/>
              </p:cNvSpPr>
              <p:nvPr/>
            </p:nvSpPr>
            <p:spPr bwMode="auto">
              <a:xfrm>
                <a:off x="2602" y="3351"/>
                <a:ext cx="6" cy="28"/>
              </a:xfrm>
              <a:prstGeom prst="rect">
                <a:avLst/>
              </a:prstGeom>
              <a:solidFill>
                <a:srgbClr val="000000"/>
              </a:solidFill>
              <a:ln w="9525">
                <a:noFill/>
                <a:miter lim="800000"/>
                <a:headEnd/>
                <a:tailEnd/>
              </a:ln>
            </p:spPr>
            <p:txBody>
              <a:bodyPr/>
              <a:lstStyle/>
              <a:p>
                <a:endParaRPr lang="en-US"/>
              </a:p>
            </p:txBody>
          </p:sp>
          <p:sp>
            <p:nvSpPr>
              <p:cNvPr id="196141" name="Rectangle 557"/>
              <p:cNvSpPr>
                <a:spLocks noChangeArrowheads="1"/>
              </p:cNvSpPr>
              <p:nvPr/>
            </p:nvSpPr>
            <p:spPr bwMode="auto">
              <a:xfrm>
                <a:off x="2602" y="3400"/>
                <a:ext cx="6" cy="7"/>
              </a:xfrm>
              <a:prstGeom prst="rect">
                <a:avLst/>
              </a:prstGeom>
              <a:solidFill>
                <a:srgbClr val="000000"/>
              </a:solidFill>
              <a:ln w="9525">
                <a:noFill/>
                <a:miter lim="800000"/>
                <a:headEnd/>
                <a:tailEnd/>
              </a:ln>
            </p:spPr>
            <p:txBody>
              <a:bodyPr/>
              <a:lstStyle/>
              <a:p>
                <a:endParaRPr lang="en-US"/>
              </a:p>
            </p:txBody>
          </p:sp>
        </p:grpSp>
        <p:grpSp>
          <p:nvGrpSpPr>
            <p:cNvPr id="9" name="Group 579"/>
            <p:cNvGrpSpPr>
              <a:grpSpLocks/>
            </p:cNvGrpSpPr>
            <p:nvPr/>
          </p:nvGrpSpPr>
          <p:grpSpPr bwMode="auto">
            <a:xfrm>
              <a:off x="4943363" y="3613046"/>
              <a:ext cx="11524" cy="1806233"/>
              <a:chOff x="3087" y="2407"/>
              <a:chExt cx="6" cy="958"/>
            </a:xfrm>
          </p:grpSpPr>
          <p:sp>
            <p:nvSpPr>
              <p:cNvPr id="196143" name="Rectangle 559"/>
              <p:cNvSpPr>
                <a:spLocks noChangeArrowheads="1"/>
              </p:cNvSpPr>
              <p:nvPr/>
            </p:nvSpPr>
            <p:spPr bwMode="auto">
              <a:xfrm>
                <a:off x="3087" y="2407"/>
                <a:ext cx="6" cy="28"/>
              </a:xfrm>
              <a:prstGeom prst="rect">
                <a:avLst/>
              </a:prstGeom>
              <a:solidFill>
                <a:srgbClr val="000000"/>
              </a:solidFill>
              <a:ln w="9525">
                <a:noFill/>
                <a:miter lim="800000"/>
                <a:headEnd/>
                <a:tailEnd/>
              </a:ln>
            </p:spPr>
            <p:txBody>
              <a:bodyPr/>
              <a:lstStyle/>
              <a:p>
                <a:endParaRPr lang="en-US"/>
              </a:p>
            </p:txBody>
          </p:sp>
          <p:sp>
            <p:nvSpPr>
              <p:cNvPr id="196144" name="Rectangle 560"/>
              <p:cNvSpPr>
                <a:spLocks noChangeArrowheads="1"/>
              </p:cNvSpPr>
              <p:nvPr/>
            </p:nvSpPr>
            <p:spPr bwMode="auto">
              <a:xfrm>
                <a:off x="3087" y="2456"/>
                <a:ext cx="6" cy="28"/>
              </a:xfrm>
              <a:prstGeom prst="rect">
                <a:avLst/>
              </a:prstGeom>
              <a:solidFill>
                <a:srgbClr val="000000"/>
              </a:solidFill>
              <a:ln w="9525">
                <a:noFill/>
                <a:miter lim="800000"/>
                <a:headEnd/>
                <a:tailEnd/>
              </a:ln>
            </p:spPr>
            <p:txBody>
              <a:bodyPr/>
              <a:lstStyle/>
              <a:p>
                <a:endParaRPr lang="en-US"/>
              </a:p>
            </p:txBody>
          </p:sp>
          <p:sp>
            <p:nvSpPr>
              <p:cNvPr id="196145" name="Rectangle 561"/>
              <p:cNvSpPr>
                <a:spLocks noChangeArrowheads="1"/>
              </p:cNvSpPr>
              <p:nvPr/>
            </p:nvSpPr>
            <p:spPr bwMode="auto">
              <a:xfrm>
                <a:off x="3087" y="2505"/>
                <a:ext cx="6" cy="28"/>
              </a:xfrm>
              <a:prstGeom prst="rect">
                <a:avLst/>
              </a:prstGeom>
              <a:solidFill>
                <a:srgbClr val="000000"/>
              </a:solidFill>
              <a:ln w="9525">
                <a:noFill/>
                <a:miter lim="800000"/>
                <a:headEnd/>
                <a:tailEnd/>
              </a:ln>
            </p:spPr>
            <p:txBody>
              <a:bodyPr/>
              <a:lstStyle/>
              <a:p>
                <a:endParaRPr lang="en-US"/>
              </a:p>
            </p:txBody>
          </p:sp>
          <p:sp>
            <p:nvSpPr>
              <p:cNvPr id="196146" name="Rectangle 562"/>
              <p:cNvSpPr>
                <a:spLocks noChangeArrowheads="1"/>
              </p:cNvSpPr>
              <p:nvPr/>
            </p:nvSpPr>
            <p:spPr bwMode="auto">
              <a:xfrm>
                <a:off x="3087" y="2554"/>
                <a:ext cx="6" cy="28"/>
              </a:xfrm>
              <a:prstGeom prst="rect">
                <a:avLst/>
              </a:prstGeom>
              <a:solidFill>
                <a:srgbClr val="000000"/>
              </a:solidFill>
              <a:ln w="9525">
                <a:noFill/>
                <a:miter lim="800000"/>
                <a:headEnd/>
                <a:tailEnd/>
              </a:ln>
            </p:spPr>
            <p:txBody>
              <a:bodyPr/>
              <a:lstStyle/>
              <a:p>
                <a:endParaRPr lang="en-US"/>
              </a:p>
            </p:txBody>
          </p:sp>
          <p:sp>
            <p:nvSpPr>
              <p:cNvPr id="196147" name="Rectangle 563"/>
              <p:cNvSpPr>
                <a:spLocks noChangeArrowheads="1"/>
              </p:cNvSpPr>
              <p:nvPr/>
            </p:nvSpPr>
            <p:spPr bwMode="auto">
              <a:xfrm>
                <a:off x="3087" y="2603"/>
                <a:ext cx="6" cy="28"/>
              </a:xfrm>
              <a:prstGeom prst="rect">
                <a:avLst/>
              </a:prstGeom>
              <a:solidFill>
                <a:srgbClr val="000000"/>
              </a:solidFill>
              <a:ln w="9525">
                <a:noFill/>
                <a:miter lim="800000"/>
                <a:headEnd/>
                <a:tailEnd/>
              </a:ln>
            </p:spPr>
            <p:txBody>
              <a:bodyPr/>
              <a:lstStyle/>
              <a:p>
                <a:endParaRPr lang="en-US"/>
              </a:p>
            </p:txBody>
          </p:sp>
          <p:sp>
            <p:nvSpPr>
              <p:cNvPr id="196148" name="Rectangle 564"/>
              <p:cNvSpPr>
                <a:spLocks noChangeArrowheads="1"/>
              </p:cNvSpPr>
              <p:nvPr/>
            </p:nvSpPr>
            <p:spPr bwMode="auto">
              <a:xfrm>
                <a:off x="3087" y="2652"/>
                <a:ext cx="6" cy="28"/>
              </a:xfrm>
              <a:prstGeom prst="rect">
                <a:avLst/>
              </a:prstGeom>
              <a:solidFill>
                <a:srgbClr val="000000"/>
              </a:solidFill>
              <a:ln w="9525">
                <a:noFill/>
                <a:miter lim="800000"/>
                <a:headEnd/>
                <a:tailEnd/>
              </a:ln>
            </p:spPr>
            <p:txBody>
              <a:bodyPr/>
              <a:lstStyle/>
              <a:p>
                <a:endParaRPr lang="en-US"/>
              </a:p>
            </p:txBody>
          </p:sp>
          <p:sp>
            <p:nvSpPr>
              <p:cNvPr id="196149" name="Rectangle 565"/>
              <p:cNvSpPr>
                <a:spLocks noChangeArrowheads="1"/>
              </p:cNvSpPr>
              <p:nvPr/>
            </p:nvSpPr>
            <p:spPr bwMode="auto">
              <a:xfrm>
                <a:off x="3087" y="2701"/>
                <a:ext cx="6" cy="28"/>
              </a:xfrm>
              <a:prstGeom prst="rect">
                <a:avLst/>
              </a:prstGeom>
              <a:solidFill>
                <a:srgbClr val="000000"/>
              </a:solidFill>
              <a:ln w="9525">
                <a:noFill/>
                <a:miter lim="800000"/>
                <a:headEnd/>
                <a:tailEnd/>
              </a:ln>
            </p:spPr>
            <p:txBody>
              <a:bodyPr/>
              <a:lstStyle/>
              <a:p>
                <a:endParaRPr lang="en-US"/>
              </a:p>
            </p:txBody>
          </p:sp>
          <p:sp>
            <p:nvSpPr>
              <p:cNvPr id="196150" name="Rectangle 566"/>
              <p:cNvSpPr>
                <a:spLocks noChangeArrowheads="1"/>
              </p:cNvSpPr>
              <p:nvPr/>
            </p:nvSpPr>
            <p:spPr bwMode="auto">
              <a:xfrm>
                <a:off x="3087" y="2750"/>
                <a:ext cx="6" cy="28"/>
              </a:xfrm>
              <a:prstGeom prst="rect">
                <a:avLst/>
              </a:prstGeom>
              <a:solidFill>
                <a:srgbClr val="000000"/>
              </a:solidFill>
              <a:ln w="9525">
                <a:noFill/>
                <a:miter lim="800000"/>
                <a:headEnd/>
                <a:tailEnd/>
              </a:ln>
            </p:spPr>
            <p:txBody>
              <a:bodyPr/>
              <a:lstStyle/>
              <a:p>
                <a:endParaRPr lang="en-US"/>
              </a:p>
            </p:txBody>
          </p:sp>
          <p:sp>
            <p:nvSpPr>
              <p:cNvPr id="196151" name="Rectangle 567"/>
              <p:cNvSpPr>
                <a:spLocks noChangeArrowheads="1"/>
              </p:cNvSpPr>
              <p:nvPr/>
            </p:nvSpPr>
            <p:spPr bwMode="auto">
              <a:xfrm>
                <a:off x="3087" y="2799"/>
                <a:ext cx="6" cy="28"/>
              </a:xfrm>
              <a:prstGeom prst="rect">
                <a:avLst/>
              </a:prstGeom>
              <a:solidFill>
                <a:srgbClr val="000000"/>
              </a:solidFill>
              <a:ln w="9525">
                <a:noFill/>
                <a:miter lim="800000"/>
                <a:headEnd/>
                <a:tailEnd/>
              </a:ln>
            </p:spPr>
            <p:txBody>
              <a:bodyPr/>
              <a:lstStyle/>
              <a:p>
                <a:endParaRPr lang="en-US"/>
              </a:p>
            </p:txBody>
          </p:sp>
          <p:sp>
            <p:nvSpPr>
              <p:cNvPr id="196152" name="Rectangle 568"/>
              <p:cNvSpPr>
                <a:spLocks noChangeArrowheads="1"/>
              </p:cNvSpPr>
              <p:nvPr/>
            </p:nvSpPr>
            <p:spPr bwMode="auto">
              <a:xfrm>
                <a:off x="3087" y="2848"/>
                <a:ext cx="6" cy="27"/>
              </a:xfrm>
              <a:prstGeom prst="rect">
                <a:avLst/>
              </a:prstGeom>
              <a:solidFill>
                <a:srgbClr val="000000"/>
              </a:solidFill>
              <a:ln w="9525">
                <a:noFill/>
                <a:miter lim="800000"/>
                <a:headEnd/>
                <a:tailEnd/>
              </a:ln>
            </p:spPr>
            <p:txBody>
              <a:bodyPr/>
              <a:lstStyle/>
              <a:p>
                <a:endParaRPr lang="en-US"/>
              </a:p>
            </p:txBody>
          </p:sp>
          <p:sp>
            <p:nvSpPr>
              <p:cNvPr id="196153" name="Rectangle 569"/>
              <p:cNvSpPr>
                <a:spLocks noChangeArrowheads="1"/>
              </p:cNvSpPr>
              <p:nvPr/>
            </p:nvSpPr>
            <p:spPr bwMode="auto">
              <a:xfrm>
                <a:off x="3087" y="2896"/>
                <a:ext cx="6" cy="28"/>
              </a:xfrm>
              <a:prstGeom prst="rect">
                <a:avLst/>
              </a:prstGeom>
              <a:solidFill>
                <a:srgbClr val="000000"/>
              </a:solidFill>
              <a:ln w="9525">
                <a:noFill/>
                <a:miter lim="800000"/>
                <a:headEnd/>
                <a:tailEnd/>
              </a:ln>
            </p:spPr>
            <p:txBody>
              <a:bodyPr/>
              <a:lstStyle/>
              <a:p>
                <a:endParaRPr lang="en-US"/>
              </a:p>
            </p:txBody>
          </p:sp>
          <p:sp>
            <p:nvSpPr>
              <p:cNvPr id="196154" name="Rectangle 570"/>
              <p:cNvSpPr>
                <a:spLocks noChangeArrowheads="1"/>
              </p:cNvSpPr>
              <p:nvPr/>
            </p:nvSpPr>
            <p:spPr bwMode="auto">
              <a:xfrm>
                <a:off x="3087" y="2945"/>
                <a:ext cx="6" cy="28"/>
              </a:xfrm>
              <a:prstGeom prst="rect">
                <a:avLst/>
              </a:prstGeom>
              <a:solidFill>
                <a:srgbClr val="000000"/>
              </a:solidFill>
              <a:ln w="9525">
                <a:noFill/>
                <a:miter lim="800000"/>
                <a:headEnd/>
                <a:tailEnd/>
              </a:ln>
            </p:spPr>
            <p:txBody>
              <a:bodyPr/>
              <a:lstStyle/>
              <a:p>
                <a:endParaRPr lang="en-US"/>
              </a:p>
            </p:txBody>
          </p:sp>
          <p:sp>
            <p:nvSpPr>
              <p:cNvPr id="196155" name="Rectangle 571"/>
              <p:cNvSpPr>
                <a:spLocks noChangeArrowheads="1"/>
              </p:cNvSpPr>
              <p:nvPr/>
            </p:nvSpPr>
            <p:spPr bwMode="auto">
              <a:xfrm>
                <a:off x="3087" y="2994"/>
                <a:ext cx="6" cy="28"/>
              </a:xfrm>
              <a:prstGeom prst="rect">
                <a:avLst/>
              </a:prstGeom>
              <a:solidFill>
                <a:srgbClr val="000000"/>
              </a:solidFill>
              <a:ln w="9525">
                <a:noFill/>
                <a:miter lim="800000"/>
                <a:headEnd/>
                <a:tailEnd/>
              </a:ln>
            </p:spPr>
            <p:txBody>
              <a:bodyPr/>
              <a:lstStyle/>
              <a:p>
                <a:endParaRPr lang="en-US"/>
              </a:p>
            </p:txBody>
          </p:sp>
          <p:sp>
            <p:nvSpPr>
              <p:cNvPr id="196156" name="Rectangle 572"/>
              <p:cNvSpPr>
                <a:spLocks noChangeArrowheads="1"/>
              </p:cNvSpPr>
              <p:nvPr/>
            </p:nvSpPr>
            <p:spPr bwMode="auto">
              <a:xfrm>
                <a:off x="3087" y="3043"/>
                <a:ext cx="6" cy="28"/>
              </a:xfrm>
              <a:prstGeom prst="rect">
                <a:avLst/>
              </a:prstGeom>
              <a:solidFill>
                <a:srgbClr val="000000"/>
              </a:solidFill>
              <a:ln w="9525">
                <a:noFill/>
                <a:miter lim="800000"/>
                <a:headEnd/>
                <a:tailEnd/>
              </a:ln>
            </p:spPr>
            <p:txBody>
              <a:bodyPr/>
              <a:lstStyle/>
              <a:p>
                <a:endParaRPr lang="en-US"/>
              </a:p>
            </p:txBody>
          </p:sp>
          <p:sp>
            <p:nvSpPr>
              <p:cNvPr id="196157" name="Rectangle 573"/>
              <p:cNvSpPr>
                <a:spLocks noChangeArrowheads="1"/>
              </p:cNvSpPr>
              <p:nvPr/>
            </p:nvSpPr>
            <p:spPr bwMode="auto">
              <a:xfrm>
                <a:off x="3087" y="3092"/>
                <a:ext cx="6" cy="28"/>
              </a:xfrm>
              <a:prstGeom prst="rect">
                <a:avLst/>
              </a:prstGeom>
              <a:solidFill>
                <a:srgbClr val="000000"/>
              </a:solidFill>
              <a:ln w="9525">
                <a:noFill/>
                <a:miter lim="800000"/>
                <a:headEnd/>
                <a:tailEnd/>
              </a:ln>
            </p:spPr>
            <p:txBody>
              <a:bodyPr/>
              <a:lstStyle/>
              <a:p>
                <a:endParaRPr lang="en-US"/>
              </a:p>
            </p:txBody>
          </p:sp>
          <p:sp>
            <p:nvSpPr>
              <p:cNvPr id="196158" name="Rectangle 574"/>
              <p:cNvSpPr>
                <a:spLocks noChangeArrowheads="1"/>
              </p:cNvSpPr>
              <p:nvPr/>
            </p:nvSpPr>
            <p:spPr bwMode="auto">
              <a:xfrm>
                <a:off x="3087" y="3141"/>
                <a:ext cx="6" cy="28"/>
              </a:xfrm>
              <a:prstGeom prst="rect">
                <a:avLst/>
              </a:prstGeom>
              <a:solidFill>
                <a:srgbClr val="000000"/>
              </a:solidFill>
              <a:ln w="9525">
                <a:noFill/>
                <a:miter lim="800000"/>
                <a:headEnd/>
                <a:tailEnd/>
              </a:ln>
            </p:spPr>
            <p:txBody>
              <a:bodyPr/>
              <a:lstStyle/>
              <a:p>
                <a:endParaRPr lang="en-US"/>
              </a:p>
            </p:txBody>
          </p:sp>
          <p:sp>
            <p:nvSpPr>
              <p:cNvPr id="196159" name="Rectangle 575"/>
              <p:cNvSpPr>
                <a:spLocks noChangeArrowheads="1"/>
              </p:cNvSpPr>
              <p:nvPr/>
            </p:nvSpPr>
            <p:spPr bwMode="auto">
              <a:xfrm>
                <a:off x="3087" y="3190"/>
                <a:ext cx="6" cy="28"/>
              </a:xfrm>
              <a:prstGeom prst="rect">
                <a:avLst/>
              </a:prstGeom>
              <a:solidFill>
                <a:srgbClr val="000000"/>
              </a:solidFill>
              <a:ln w="9525">
                <a:noFill/>
                <a:miter lim="800000"/>
                <a:headEnd/>
                <a:tailEnd/>
              </a:ln>
            </p:spPr>
            <p:txBody>
              <a:bodyPr/>
              <a:lstStyle/>
              <a:p>
                <a:endParaRPr lang="en-US"/>
              </a:p>
            </p:txBody>
          </p:sp>
          <p:sp>
            <p:nvSpPr>
              <p:cNvPr id="196160" name="Rectangle 576"/>
              <p:cNvSpPr>
                <a:spLocks noChangeArrowheads="1"/>
              </p:cNvSpPr>
              <p:nvPr/>
            </p:nvSpPr>
            <p:spPr bwMode="auto">
              <a:xfrm>
                <a:off x="3087" y="3239"/>
                <a:ext cx="6" cy="28"/>
              </a:xfrm>
              <a:prstGeom prst="rect">
                <a:avLst/>
              </a:prstGeom>
              <a:solidFill>
                <a:srgbClr val="000000"/>
              </a:solidFill>
              <a:ln w="9525">
                <a:noFill/>
                <a:miter lim="800000"/>
                <a:headEnd/>
                <a:tailEnd/>
              </a:ln>
            </p:spPr>
            <p:txBody>
              <a:bodyPr/>
              <a:lstStyle/>
              <a:p>
                <a:endParaRPr lang="en-US"/>
              </a:p>
            </p:txBody>
          </p:sp>
          <p:sp>
            <p:nvSpPr>
              <p:cNvPr id="196161" name="Rectangle 577"/>
              <p:cNvSpPr>
                <a:spLocks noChangeArrowheads="1"/>
              </p:cNvSpPr>
              <p:nvPr/>
            </p:nvSpPr>
            <p:spPr bwMode="auto">
              <a:xfrm>
                <a:off x="3087" y="3288"/>
                <a:ext cx="6" cy="28"/>
              </a:xfrm>
              <a:prstGeom prst="rect">
                <a:avLst/>
              </a:prstGeom>
              <a:solidFill>
                <a:srgbClr val="000000"/>
              </a:solidFill>
              <a:ln w="9525">
                <a:noFill/>
                <a:miter lim="800000"/>
                <a:headEnd/>
                <a:tailEnd/>
              </a:ln>
            </p:spPr>
            <p:txBody>
              <a:bodyPr/>
              <a:lstStyle/>
              <a:p>
                <a:endParaRPr lang="en-US"/>
              </a:p>
            </p:txBody>
          </p:sp>
          <p:sp>
            <p:nvSpPr>
              <p:cNvPr id="196162" name="Rectangle 578"/>
              <p:cNvSpPr>
                <a:spLocks noChangeArrowheads="1"/>
              </p:cNvSpPr>
              <p:nvPr/>
            </p:nvSpPr>
            <p:spPr bwMode="auto">
              <a:xfrm>
                <a:off x="3087" y="3337"/>
                <a:ext cx="6" cy="28"/>
              </a:xfrm>
              <a:prstGeom prst="rect">
                <a:avLst/>
              </a:prstGeom>
              <a:solidFill>
                <a:srgbClr val="000000"/>
              </a:solidFill>
              <a:ln w="9525">
                <a:noFill/>
                <a:miter lim="800000"/>
                <a:headEnd/>
                <a:tailEnd/>
              </a:ln>
            </p:spPr>
            <p:txBody>
              <a:bodyPr/>
              <a:lstStyle/>
              <a:p>
                <a:endParaRPr lang="en-US"/>
              </a:p>
            </p:txBody>
          </p:sp>
        </p:grpSp>
        <p:grpSp>
          <p:nvGrpSpPr>
            <p:cNvPr id="10" name="Group 601"/>
            <p:cNvGrpSpPr>
              <a:grpSpLocks/>
            </p:cNvGrpSpPr>
            <p:nvPr/>
          </p:nvGrpSpPr>
          <p:grpSpPr bwMode="auto">
            <a:xfrm>
              <a:off x="7499855" y="3592306"/>
              <a:ext cx="24969" cy="1879764"/>
              <a:chOff x="4418" y="2396"/>
              <a:chExt cx="13" cy="997"/>
            </a:xfrm>
          </p:grpSpPr>
          <p:sp>
            <p:nvSpPr>
              <p:cNvPr id="196164" name="Rectangle 580"/>
              <p:cNvSpPr>
                <a:spLocks noChangeArrowheads="1"/>
              </p:cNvSpPr>
              <p:nvPr/>
            </p:nvSpPr>
            <p:spPr bwMode="auto">
              <a:xfrm>
                <a:off x="4418" y="2396"/>
                <a:ext cx="6" cy="28"/>
              </a:xfrm>
              <a:prstGeom prst="rect">
                <a:avLst/>
              </a:prstGeom>
              <a:solidFill>
                <a:srgbClr val="000000"/>
              </a:solidFill>
              <a:ln w="9525">
                <a:noFill/>
                <a:miter lim="800000"/>
                <a:headEnd/>
                <a:tailEnd/>
              </a:ln>
            </p:spPr>
            <p:txBody>
              <a:bodyPr/>
              <a:lstStyle/>
              <a:p>
                <a:endParaRPr lang="en-US"/>
              </a:p>
            </p:txBody>
          </p:sp>
          <p:sp>
            <p:nvSpPr>
              <p:cNvPr id="196165" name="Freeform 581"/>
              <p:cNvSpPr>
                <a:spLocks/>
              </p:cNvSpPr>
              <p:nvPr/>
            </p:nvSpPr>
            <p:spPr bwMode="auto">
              <a:xfrm>
                <a:off x="4418" y="2445"/>
                <a:ext cx="7" cy="28"/>
              </a:xfrm>
              <a:custGeom>
                <a:avLst/>
                <a:gdLst/>
                <a:ahLst/>
                <a:cxnLst>
                  <a:cxn ang="0">
                    <a:pos x="14" y="0"/>
                  </a:cxn>
                  <a:cxn ang="0">
                    <a:pos x="0" y="0"/>
                  </a:cxn>
                  <a:cxn ang="0">
                    <a:pos x="2" y="55"/>
                  </a:cxn>
                  <a:cxn ang="0">
                    <a:pos x="15" y="55"/>
                  </a:cxn>
                  <a:cxn ang="0">
                    <a:pos x="14" y="0"/>
                  </a:cxn>
                </a:cxnLst>
                <a:rect l="0" t="0" r="r" b="b"/>
                <a:pathLst>
                  <a:path w="15" h="55">
                    <a:moveTo>
                      <a:pt x="14" y="0"/>
                    </a:moveTo>
                    <a:lnTo>
                      <a:pt x="0" y="0"/>
                    </a:lnTo>
                    <a:lnTo>
                      <a:pt x="2" y="55"/>
                    </a:lnTo>
                    <a:lnTo>
                      <a:pt x="15" y="55"/>
                    </a:lnTo>
                    <a:lnTo>
                      <a:pt x="14" y="0"/>
                    </a:lnTo>
                    <a:close/>
                  </a:path>
                </a:pathLst>
              </a:custGeom>
              <a:solidFill>
                <a:srgbClr val="000000"/>
              </a:solidFill>
              <a:ln w="9525">
                <a:noFill/>
                <a:round/>
                <a:headEnd/>
                <a:tailEnd/>
              </a:ln>
            </p:spPr>
            <p:txBody>
              <a:bodyPr/>
              <a:lstStyle/>
              <a:p>
                <a:endParaRPr lang="en-US"/>
              </a:p>
            </p:txBody>
          </p:sp>
          <p:sp>
            <p:nvSpPr>
              <p:cNvPr id="196166" name="Rectangle 582"/>
              <p:cNvSpPr>
                <a:spLocks noChangeArrowheads="1"/>
              </p:cNvSpPr>
              <p:nvPr/>
            </p:nvSpPr>
            <p:spPr bwMode="auto">
              <a:xfrm>
                <a:off x="4418" y="2494"/>
                <a:ext cx="7" cy="28"/>
              </a:xfrm>
              <a:prstGeom prst="rect">
                <a:avLst/>
              </a:prstGeom>
              <a:solidFill>
                <a:srgbClr val="000000"/>
              </a:solidFill>
              <a:ln w="9525">
                <a:noFill/>
                <a:miter lim="800000"/>
                <a:headEnd/>
                <a:tailEnd/>
              </a:ln>
            </p:spPr>
            <p:txBody>
              <a:bodyPr/>
              <a:lstStyle/>
              <a:p>
                <a:endParaRPr lang="en-US"/>
              </a:p>
            </p:txBody>
          </p:sp>
          <p:sp>
            <p:nvSpPr>
              <p:cNvPr id="196167" name="Rectangle 583"/>
              <p:cNvSpPr>
                <a:spLocks noChangeArrowheads="1"/>
              </p:cNvSpPr>
              <p:nvPr/>
            </p:nvSpPr>
            <p:spPr bwMode="auto">
              <a:xfrm>
                <a:off x="4418" y="2543"/>
                <a:ext cx="7" cy="28"/>
              </a:xfrm>
              <a:prstGeom prst="rect">
                <a:avLst/>
              </a:prstGeom>
              <a:solidFill>
                <a:srgbClr val="000000"/>
              </a:solidFill>
              <a:ln w="9525">
                <a:noFill/>
                <a:miter lim="800000"/>
                <a:headEnd/>
                <a:tailEnd/>
              </a:ln>
            </p:spPr>
            <p:txBody>
              <a:bodyPr/>
              <a:lstStyle/>
              <a:p>
                <a:endParaRPr lang="en-US"/>
              </a:p>
            </p:txBody>
          </p:sp>
          <p:sp>
            <p:nvSpPr>
              <p:cNvPr id="196168" name="Rectangle 584"/>
              <p:cNvSpPr>
                <a:spLocks noChangeArrowheads="1"/>
              </p:cNvSpPr>
              <p:nvPr/>
            </p:nvSpPr>
            <p:spPr bwMode="auto">
              <a:xfrm>
                <a:off x="4419" y="2592"/>
                <a:ext cx="7" cy="27"/>
              </a:xfrm>
              <a:prstGeom prst="rect">
                <a:avLst/>
              </a:prstGeom>
              <a:solidFill>
                <a:srgbClr val="000000"/>
              </a:solidFill>
              <a:ln w="9525">
                <a:noFill/>
                <a:miter lim="800000"/>
                <a:headEnd/>
                <a:tailEnd/>
              </a:ln>
            </p:spPr>
            <p:txBody>
              <a:bodyPr/>
              <a:lstStyle/>
              <a:p>
                <a:endParaRPr lang="en-US"/>
              </a:p>
            </p:txBody>
          </p:sp>
          <p:sp>
            <p:nvSpPr>
              <p:cNvPr id="196169" name="Rectangle 585"/>
              <p:cNvSpPr>
                <a:spLocks noChangeArrowheads="1"/>
              </p:cNvSpPr>
              <p:nvPr/>
            </p:nvSpPr>
            <p:spPr bwMode="auto">
              <a:xfrm>
                <a:off x="4419" y="2640"/>
                <a:ext cx="7" cy="28"/>
              </a:xfrm>
              <a:prstGeom prst="rect">
                <a:avLst/>
              </a:prstGeom>
              <a:solidFill>
                <a:srgbClr val="000000"/>
              </a:solidFill>
              <a:ln w="9525">
                <a:noFill/>
                <a:miter lim="800000"/>
                <a:headEnd/>
                <a:tailEnd/>
              </a:ln>
            </p:spPr>
            <p:txBody>
              <a:bodyPr/>
              <a:lstStyle/>
              <a:p>
                <a:endParaRPr lang="en-US"/>
              </a:p>
            </p:txBody>
          </p:sp>
          <p:sp>
            <p:nvSpPr>
              <p:cNvPr id="196170" name="Freeform 586"/>
              <p:cNvSpPr>
                <a:spLocks/>
              </p:cNvSpPr>
              <p:nvPr/>
            </p:nvSpPr>
            <p:spPr bwMode="auto">
              <a:xfrm>
                <a:off x="4419" y="2689"/>
                <a:ext cx="8" cy="28"/>
              </a:xfrm>
              <a:custGeom>
                <a:avLst/>
                <a:gdLst/>
                <a:ahLst/>
                <a:cxnLst>
                  <a:cxn ang="0">
                    <a:pos x="14" y="0"/>
                  </a:cxn>
                  <a:cxn ang="0">
                    <a:pos x="0" y="0"/>
                  </a:cxn>
                  <a:cxn ang="0">
                    <a:pos x="2" y="56"/>
                  </a:cxn>
                  <a:cxn ang="0">
                    <a:pos x="16" y="56"/>
                  </a:cxn>
                  <a:cxn ang="0">
                    <a:pos x="14" y="0"/>
                  </a:cxn>
                </a:cxnLst>
                <a:rect l="0" t="0" r="r" b="b"/>
                <a:pathLst>
                  <a:path w="16" h="56">
                    <a:moveTo>
                      <a:pt x="14" y="0"/>
                    </a:moveTo>
                    <a:lnTo>
                      <a:pt x="0" y="0"/>
                    </a:lnTo>
                    <a:lnTo>
                      <a:pt x="2" y="56"/>
                    </a:lnTo>
                    <a:lnTo>
                      <a:pt x="16" y="56"/>
                    </a:lnTo>
                    <a:lnTo>
                      <a:pt x="14" y="0"/>
                    </a:lnTo>
                    <a:close/>
                  </a:path>
                </a:pathLst>
              </a:custGeom>
              <a:solidFill>
                <a:srgbClr val="000000"/>
              </a:solidFill>
              <a:ln w="9525">
                <a:noFill/>
                <a:round/>
                <a:headEnd/>
                <a:tailEnd/>
              </a:ln>
            </p:spPr>
            <p:txBody>
              <a:bodyPr/>
              <a:lstStyle/>
              <a:p>
                <a:endParaRPr lang="en-US"/>
              </a:p>
            </p:txBody>
          </p:sp>
          <p:sp>
            <p:nvSpPr>
              <p:cNvPr id="196171" name="Rectangle 587"/>
              <p:cNvSpPr>
                <a:spLocks noChangeArrowheads="1"/>
              </p:cNvSpPr>
              <p:nvPr/>
            </p:nvSpPr>
            <p:spPr bwMode="auto">
              <a:xfrm>
                <a:off x="4420" y="2738"/>
                <a:ext cx="7" cy="28"/>
              </a:xfrm>
              <a:prstGeom prst="rect">
                <a:avLst/>
              </a:prstGeom>
              <a:solidFill>
                <a:srgbClr val="000000"/>
              </a:solidFill>
              <a:ln w="9525">
                <a:noFill/>
                <a:miter lim="800000"/>
                <a:headEnd/>
                <a:tailEnd/>
              </a:ln>
            </p:spPr>
            <p:txBody>
              <a:bodyPr/>
              <a:lstStyle/>
              <a:p>
                <a:endParaRPr lang="en-US"/>
              </a:p>
            </p:txBody>
          </p:sp>
          <p:sp>
            <p:nvSpPr>
              <p:cNvPr id="196172" name="Rectangle 588"/>
              <p:cNvSpPr>
                <a:spLocks noChangeArrowheads="1"/>
              </p:cNvSpPr>
              <p:nvPr/>
            </p:nvSpPr>
            <p:spPr bwMode="auto">
              <a:xfrm>
                <a:off x="4420" y="2787"/>
                <a:ext cx="7" cy="28"/>
              </a:xfrm>
              <a:prstGeom prst="rect">
                <a:avLst/>
              </a:prstGeom>
              <a:solidFill>
                <a:srgbClr val="000000"/>
              </a:solidFill>
              <a:ln w="9525">
                <a:noFill/>
                <a:miter lim="800000"/>
                <a:headEnd/>
                <a:tailEnd/>
              </a:ln>
            </p:spPr>
            <p:txBody>
              <a:bodyPr/>
              <a:lstStyle/>
              <a:p>
                <a:endParaRPr lang="en-US"/>
              </a:p>
            </p:txBody>
          </p:sp>
          <p:sp>
            <p:nvSpPr>
              <p:cNvPr id="196173" name="Rectangle 589"/>
              <p:cNvSpPr>
                <a:spLocks noChangeArrowheads="1"/>
              </p:cNvSpPr>
              <p:nvPr/>
            </p:nvSpPr>
            <p:spPr bwMode="auto">
              <a:xfrm>
                <a:off x="4421" y="2836"/>
                <a:ext cx="7" cy="28"/>
              </a:xfrm>
              <a:prstGeom prst="rect">
                <a:avLst/>
              </a:prstGeom>
              <a:solidFill>
                <a:srgbClr val="000000"/>
              </a:solidFill>
              <a:ln w="9525">
                <a:noFill/>
                <a:miter lim="800000"/>
                <a:headEnd/>
                <a:tailEnd/>
              </a:ln>
            </p:spPr>
            <p:txBody>
              <a:bodyPr/>
              <a:lstStyle/>
              <a:p>
                <a:endParaRPr lang="en-US"/>
              </a:p>
            </p:txBody>
          </p:sp>
          <p:sp>
            <p:nvSpPr>
              <p:cNvPr id="196174" name="Rectangle 590"/>
              <p:cNvSpPr>
                <a:spLocks noChangeArrowheads="1"/>
              </p:cNvSpPr>
              <p:nvPr/>
            </p:nvSpPr>
            <p:spPr bwMode="auto">
              <a:xfrm>
                <a:off x="4421" y="2885"/>
                <a:ext cx="7" cy="28"/>
              </a:xfrm>
              <a:prstGeom prst="rect">
                <a:avLst/>
              </a:prstGeom>
              <a:solidFill>
                <a:srgbClr val="000000"/>
              </a:solidFill>
              <a:ln w="9525">
                <a:noFill/>
                <a:miter lim="800000"/>
                <a:headEnd/>
                <a:tailEnd/>
              </a:ln>
            </p:spPr>
            <p:txBody>
              <a:bodyPr/>
              <a:lstStyle/>
              <a:p>
                <a:endParaRPr lang="en-US"/>
              </a:p>
            </p:txBody>
          </p:sp>
          <p:sp>
            <p:nvSpPr>
              <p:cNvPr id="196175" name="Freeform 591"/>
              <p:cNvSpPr>
                <a:spLocks/>
              </p:cNvSpPr>
              <p:nvPr/>
            </p:nvSpPr>
            <p:spPr bwMode="auto">
              <a:xfrm>
                <a:off x="4421" y="2934"/>
                <a:ext cx="7" cy="28"/>
              </a:xfrm>
              <a:custGeom>
                <a:avLst/>
                <a:gdLst/>
                <a:ahLst/>
                <a:cxnLst>
                  <a:cxn ang="0">
                    <a:pos x="13" y="0"/>
                  </a:cxn>
                  <a:cxn ang="0">
                    <a:pos x="0" y="0"/>
                  </a:cxn>
                  <a:cxn ang="0">
                    <a:pos x="1" y="56"/>
                  </a:cxn>
                  <a:cxn ang="0">
                    <a:pos x="15" y="56"/>
                  </a:cxn>
                  <a:cxn ang="0">
                    <a:pos x="13" y="0"/>
                  </a:cxn>
                </a:cxnLst>
                <a:rect l="0" t="0" r="r" b="b"/>
                <a:pathLst>
                  <a:path w="15" h="56">
                    <a:moveTo>
                      <a:pt x="13" y="0"/>
                    </a:moveTo>
                    <a:lnTo>
                      <a:pt x="0" y="0"/>
                    </a:lnTo>
                    <a:lnTo>
                      <a:pt x="1" y="56"/>
                    </a:lnTo>
                    <a:lnTo>
                      <a:pt x="15" y="56"/>
                    </a:lnTo>
                    <a:lnTo>
                      <a:pt x="13" y="0"/>
                    </a:lnTo>
                    <a:close/>
                  </a:path>
                </a:pathLst>
              </a:custGeom>
              <a:solidFill>
                <a:srgbClr val="000000"/>
              </a:solidFill>
              <a:ln w="9525">
                <a:noFill/>
                <a:round/>
                <a:headEnd/>
                <a:tailEnd/>
              </a:ln>
            </p:spPr>
            <p:txBody>
              <a:bodyPr/>
              <a:lstStyle/>
              <a:p>
                <a:endParaRPr lang="en-US"/>
              </a:p>
            </p:txBody>
          </p:sp>
          <p:sp>
            <p:nvSpPr>
              <p:cNvPr id="196176" name="Rectangle 592"/>
              <p:cNvSpPr>
                <a:spLocks noChangeArrowheads="1"/>
              </p:cNvSpPr>
              <p:nvPr/>
            </p:nvSpPr>
            <p:spPr bwMode="auto">
              <a:xfrm>
                <a:off x="4422" y="2983"/>
                <a:ext cx="6" cy="28"/>
              </a:xfrm>
              <a:prstGeom prst="rect">
                <a:avLst/>
              </a:prstGeom>
              <a:solidFill>
                <a:srgbClr val="000000"/>
              </a:solidFill>
              <a:ln w="9525">
                <a:noFill/>
                <a:miter lim="800000"/>
                <a:headEnd/>
                <a:tailEnd/>
              </a:ln>
            </p:spPr>
            <p:txBody>
              <a:bodyPr/>
              <a:lstStyle/>
              <a:p>
                <a:endParaRPr lang="en-US"/>
              </a:p>
            </p:txBody>
          </p:sp>
          <p:sp>
            <p:nvSpPr>
              <p:cNvPr id="196177" name="Rectangle 593"/>
              <p:cNvSpPr>
                <a:spLocks noChangeArrowheads="1"/>
              </p:cNvSpPr>
              <p:nvPr/>
            </p:nvSpPr>
            <p:spPr bwMode="auto">
              <a:xfrm>
                <a:off x="4422" y="3032"/>
                <a:ext cx="6" cy="28"/>
              </a:xfrm>
              <a:prstGeom prst="rect">
                <a:avLst/>
              </a:prstGeom>
              <a:solidFill>
                <a:srgbClr val="000000"/>
              </a:solidFill>
              <a:ln w="9525">
                <a:noFill/>
                <a:miter lim="800000"/>
                <a:headEnd/>
                <a:tailEnd/>
              </a:ln>
            </p:spPr>
            <p:txBody>
              <a:bodyPr/>
              <a:lstStyle/>
              <a:p>
                <a:endParaRPr lang="en-US"/>
              </a:p>
            </p:txBody>
          </p:sp>
          <p:sp>
            <p:nvSpPr>
              <p:cNvPr id="196178" name="Freeform 594"/>
              <p:cNvSpPr>
                <a:spLocks/>
              </p:cNvSpPr>
              <p:nvPr/>
            </p:nvSpPr>
            <p:spPr bwMode="auto">
              <a:xfrm>
                <a:off x="4422" y="3081"/>
                <a:ext cx="7" cy="28"/>
              </a:xfrm>
              <a:custGeom>
                <a:avLst/>
                <a:gdLst/>
                <a:ahLst/>
                <a:cxnLst>
                  <a:cxn ang="0">
                    <a:pos x="14" y="0"/>
                  </a:cxn>
                  <a:cxn ang="0">
                    <a:pos x="0" y="0"/>
                  </a:cxn>
                  <a:cxn ang="0">
                    <a:pos x="2" y="55"/>
                  </a:cxn>
                  <a:cxn ang="0">
                    <a:pos x="16" y="55"/>
                  </a:cxn>
                  <a:cxn ang="0">
                    <a:pos x="14" y="0"/>
                  </a:cxn>
                </a:cxnLst>
                <a:rect l="0" t="0" r="r" b="b"/>
                <a:pathLst>
                  <a:path w="16" h="55">
                    <a:moveTo>
                      <a:pt x="14" y="0"/>
                    </a:moveTo>
                    <a:lnTo>
                      <a:pt x="0" y="0"/>
                    </a:lnTo>
                    <a:lnTo>
                      <a:pt x="2" y="55"/>
                    </a:lnTo>
                    <a:lnTo>
                      <a:pt x="16" y="55"/>
                    </a:lnTo>
                    <a:lnTo>
                      <a:pt x="14" y="0"/>
                    </a:lnTo>
                    <a:close/>
                  </a:path>
                </a:pathLst>
              </a:custGeom>
              <a:solidFill>
                <a:srgbClr val="000000"/>
              </a:solidFill>
              <a:ln w="9525">
                <a:noFill/>
                <a:round/>
                <a:headEnd/>
                <a:tailEnd/>
              </a:ln>
            </p:spPr>
            <p:txBody>
              <a:bodyPr/>
              <a:lstStyle/>
              <a:p>
                <a:endParaRPr lang="en-US"/>
              </a:p>
            </p:txBody>
          </p:sp>
          <p:sp>
            <p:nvSpPr>
              <p:cNvPr id="196179" name="Rectangle 595"/>
              <p:cNvSpPr>
                <a:spLocks noChangeArrowheads="1"/>
              </p:cNvSpPr>
              <p:nvPr/>
            </p:nvSpPr>
            <p:spPr bwMode="auto">
              <a:xfrm>
                <a:off x="4423" y="3130"/>
                <a:ext cx="6" cy="28"/>
              </a:xfrm>
              <a:prstGeom prst="rect">
                <a:avLst/>
              </a:prstGeom>
              <a:solidFill>
                <a:srgbClr val="000000"/>
              </a:solidFill>
              <a:ln w="9525">
                <a:noFill/>
                <a:miter lim="800000"/>
                <a:headEnd/>
                <a:tailEnd/>
              </a:ln>
            </p:spPr>
            <p:txBody>
              <a:bodyPr/>
              <a:lstStyle/>
              <a:p>
                <a:endParaRPr lang="en-US"/>
              </a:p>
            </p:txBody>
          </p:sp>
          <p:sp>
            <p:nvSpPr>
              <p:cNvPr id="196180" name="Freeform 596"/>
              <p:cNvSpPr>
                <a:spLocks/>
              </p:cNvSpPr>
              <p:nvPr/>
            </p:nvSpPr>
            <p:spPr bwMode="auto">
              <a:xfrm>
                <a:off x="4423" y="3179"/>
                <a:ext cx="7" cy="28"/>
              </a:xfrm>
              <a:custGeom>
                <a:avLst/>
                <a:gdLst/>
                <a:ahLst/>
                <a:cxnLst>
                  <a:cxn ang="0">
                    <a:pos x="14" y="0"/>
                  </a:cxn>
                  <a:cxn ang="0">
                    <a:pos x="0" y="0"/>
                  </a:cxn>
                  <a:cxn ang="0">
                    <a:pos x="2" y="56"/>
                  </a:cxn>
                  <a:cxn ang="0">
                    <a:pos x="15" y="56"/>
                  </a:cxn>
                  <a:cxn ang="0">
                    <a:pos x="14" y="0"/>
                  </a:cxn>
                </a:cxnLst>
                <a:rect l="0" t="0" r="r" b="b"/>
                <a:pathLst>
                  <a:path w="15" h="56">
                    <a:moveTo>
                      <a:pt x="14" y="0"/>
                    </a:moveTo>
                    <a:lnTo>
                      <a:pt x="0" y="0"/>
                    </a:lnTo>
                    <a:lnTo>
                      <a:pt x="2" y="56"/>
                    </a:lnTo>
                    <a:lnTo>
                      <a:pt x="15" y="56"/>
                    </a:lnTo>
                    <a:lnTo>
                      <a:pt x="14" y="0"/>
                    </a:lnTo>
                    <a:close/>
                  </a:path>
                </a:pathLst>
              </a:custGeom>
              <a:solidFill>
                <a:srgbClr val="000000"/>
              </a:solidFill>
              <a:ln w="9525">
                <a:noFill/>
                <a:round/>
                <a:headEnd/>
                <a:tailEnd/>
              </a:ln>
            </p:spPr>
            <p:txBody>
              <a:bodyPr/>
              <a:lstStyle/>
              <a:p>
                <a:endParaRPr lang="en-US"/>
              </a:p>
            </p:txBody>
          </p:sp>
          <p:sp>
            <p:nvSpPr>
              <p:cNvPr id="196181" name="Rectangle 597"/>
              <p:cNvSpPr>
                <a:spLocks noChangeArrowheads="1"/>
              </p:cNvSpPr>
              <p:nvPr/>
            </p:nvSpPr>
            <p:spPr bwMode="auto">
              <a:xfrm>
                <a:off x="4423" y="3228"/>
                <a:ext cx="7" cy="27"/>
              </a:xfrm>
              <a:prstGeom prst="rect">
                <a:avLst/>
              </a:prstGeom>
              <a:solidFill>
                <a:srgbClr val="000000"/>
              </a:solidFill>
              <a:ln w="9525">
                <a:noFill/>
                <a:miter lim="800000"/>
                <a:headEnd/>
                <a:tailEnd/>
              </a:ln>
            </p:spPr>
            <p:txBody>
              <a:bodyPr/>
              <a:lstStyle/>
              <a:p>
                <a:endParaRPr lang="en-US"/>
              </a:p>
            </p:txBody>
          </p:sp>
          <p:sp>
            <p:nvSpPr>
              <p:cNvPr id="196182" name="Rectangle 598"/>
              <p:cNvSpPr>
                <a:spLocks noChangeArrowheads="1"/>
              </p:cNvSpPr>
              <p:nvPr/>
            </p:nvSpPr>
            <p:spPr bwMode="auto">
              <a:xfrm>
                <a:off x="4423" y="3276"/>
                <a:ext cx="7" cy="28"/>
              </a:xfrm>
              <a:prstGeom prst="rect">
                <a:avLst/>
              </a:prstGeom>
              <a:solidFill>
                <a:srgbClr val="000000"/>
              </a:solidFill>
              <a:ln w="9525">
                <a:noFill/>
                <a:miter lim="800000"/>
                <a:headEnd/>
                <a:tailEnd/>
              </a:ln>
            </p:spPr>
            <p:txBody>
              <a:bodyPr/>
              <a:lstStyle/>
              <a:p>
                <a:endParaRPr lang="en-US"/>
              </a:p>
            </p:txBody>
          </p:sp>
          <p:sp>
            <p:nvSpPr>
              <p:cNvPr id="196183" name="Freeform 599"/>
              <p:cNvSpPr>
                <a:spLocks/>
              </p:cNvSpPr>
              <p:nvPr/>
            </p:nvSpPr>
            <p:spPr bwMode="auto">
              <a:xfrm>
                <a:off x="4423" y="3325"/>
                <a:ext cx="8" cy="28"/>
              </a:xfrm>
              <a:custGeom>
                <a:avLst/>
                <a:gdLst/>
                <a:ahLst/>
                <a:cxnLst>
                  <a:cxn ang="0">
                    <a:pos x="13" y="0"/>
                  </a:cxn>
                  <a:cxn ang="0">
                    <a:pos x="0" y="0"/>
                  </a:cxn>
                  <a:cxn ang="0">
                    <a:pos x="2" y="56"/>
                  </a:cxn>
                  <a:cxn ang="0">
                    <a:pos x="15" y="56"/>
                  </a:cxn>
                  <a:cxn ang="0">
                    <a:pos x="13" y="0"/>
                  </a:cxn>
                </a:cxnLst>
                <a:rect l="0" t="0" r="r" b="b"/>
                <a:pathLst>
                  <a:path w="15" h="56">
                    <a:moveTo>
                      <a:pt x="13" y="0"/>
                    </a:moveTo>
                    <a:lnTo>
                      <a:pt x="0" y="0"/>
                    </a:lnTo>
                    <a:lnTo>
                      <a:pt x="2" y="56"/>
                    </a:lnTo>
                    <a:lnTo>
                      <a:pt x="15" y="56"/>
                    </a:lnTo>
                    <a:lnTo>
                      <a:pt x="13" y="0"/>
                    </a:lnTo>
                    <a:close/>
                  </a:path>
                </a:pathLst>
              </a:custGeom>
              <a:solidFill>
                <a:srgbClr val="000000"/>
              </a:solidFill>
              <a:ln w="9525">
                <a:noFill/>
                <a:round/>
                <a:headEnd/>
                <a:tailEnd/>
              </a:ln>
            </p:spPr>
            <p:txBody>
              <a:bodyPr/>
              <a:lstStyle/>
              <a:p>
                <a:endParaRPr lang="en-US"/>
              </a:p>
            </p:txBody>
          </p:sp>
          <p:sp>
            <p:nvSpPr>
              <p:cNvPr id="196184" name="Rectangle 600"/>
              <p:cNvSpPr>
                <a:spLocks noChangeArrowheads="1"/>
              </p:cNvSpPr>
              <p:nvPr/>
            </p:nvSpPr>
            <p:spPr bwMode="auto">
              <a:xfrm>
                <a:off x="4424" y="3374"/>
                <a:ext cx="7" cy="19"/>
              </a:xfrm>
              <a:prstGeom prst="rect">
                <a:avLst/>
              </a:prstGeom>
              <a:solidFill>
                <a:srgbClr val="000000"/>
              </a:solidFill>
              <a:ln w="9525">
                <a:noFill/>
                <a:miter lim="800000"/>
                <a:headEnd/>
                <a:tailEnd/>
              </a:ln>
            </p:spPr>
            <p:txBody>
              <a:bodyPr/>
              <a:lstStyle/>
              <a:p>
                <a:endParaRPr lang="en-US"/>
              </a:p>
            </p:txBody>
          </p:sp>
        </p:grpSp>
        <p:grpSp>
          <p:nvGrpSpPr>
            <p:cNvPr id="11" name="Group 623"/>
            <p:cNvGrpSpPr>
              <a:grpSpLocks/>
            </p:cNvGrpSpPr>
            <p:nvPr/>
          </p:nvGrpSpPr>
          <p:grpSpPr bwMode="auto">
            <a:xfrm>
              <a:off x="6560618" y="3547056"/>
              <a:ext cx="24969" cy="1885421"/>
              <a:chOff x="3929" y="2372"/>
              <a:chExt cx="13" cy="1000"/>
            </a:xfrm>
          </p:grpSpPr>
          <p:sp>
            <p:nvSpPr>
              <p:cNvPr id="196186" name="Rectangle 602"/>
              <p:cNvSpPr>
                <a:spLocks noChangeArrowheads="1"/>
              </p:cNvSpPr>
              <p:nvPr/>
            </p:nvSpPr>
            <p:spPr bwMode="auto">
              <a:xfrm>
                <a:off x="3936" y="2372"/>
                <a:ext cx="6" cy="28"/>
              </a:xfrm>
              <a:prstGeom prst="rect">
                <a:avLst/>
              </a:prstGeom>
              <a:solidFill>
                <a:srgbClr val="000000"/>
              </a:solidFill>
              <a:ln w="9525">
                <a:noFill/>
                <a:miter lim="800000"/>
                <a:headEnd/>
                <a:tailEnd/>
              </a:ln>
            </p:spPr>
            <p:txBody>
              <a:bodyPr/>
              <a:lstStyle/>
              <a:p>
                <a:endParaRPr lang="en-US"/>
              </a:p>
            </p:txBody>
          </p:sp>
          <p:sp>
            <p:nvSpPr>
              <p:cNvPr id="196187" name="Freeform 603"/>
              <p:cNvSpPr>
                <a:spLocks/>
              </p:cNvSpPr>
              <p:nvPr/>
            </p:nvSpPr>
            <p:spPr bwMode="auto">
              <a:xfrm>
                <a:off x="3935" y="2421"/>
                <a:ext cx="7" cy="28"/>
              </a:xfrm>
              <a:custGeom>
                <a:avLst/>
                <a:gdLst/>
                <a:ahLst/>
                <a:cxnLst>
                  <a:cxn ang="0">
                    <a:pos x="15" y="0"/>
                  </a:cxn>
                  <a:cxn ang="0">
                    <a:pos x="2" y="0"/>
                  </a:cxn>
                  <a:cxn ang="0">
                    <a:pos x="0" y="56"/>
                  </a:cxn>
                  <a:cxn ang="0">
                    <a:pos x="13" y="56"/>
                  </a:cxn>
                  <a:cxn ang="0">
                    <a:pos x="15" y="0"/>
                  </a:cxn>
                </a:cxnLst>
                <a:rect l="0" t="0" r="r" b="b"/>
                <a:pathLst>
                  <a:path w="15" h="56">
                    <a:moveTo>
                      <a:pt x="15" y="0"/>
                    </a:moveTo>
                    <a:lnTo>
                      <a:pt x="2" y="0"/>
                    </a:lnTo>
                    <a:lnTo>
                      <a:pt x="0" y="56"/>
                    </a:lnTo>
                    <a:lnTo>
                      <a:pt x="13" y="56"/>
                    </a:lnTo>
                    <a:lnTo>
                      <a:pt x="15" y="0"/>
                    </a:lnTo>
                    <a:close/>
                  </a:path>
                </a:pathLst>
              </a:custGeom>
              <a:solidFill>
                <a:srgbClr val="000000"/>
              </a:solidFill>
              <a:ln w="9525">
                <a:noFill/>
                <a:round/>
                <a:headEnd/>
                <a:tailEnd/>
              </a:ln>
            </p:spPr>
            <p:txBody>
              <a:bodyPr/>
              <a:lstStyle/>
              <a:p>
                <a:endParaRPr lang="en-US"/>
              </a:p>
            </p:txBody>
          </p:sp>
          <p:sp>
            <p:nvSpPr>
              <p:cNvPr id="196188" name="Rectangle 604"/>
              <p:cNvSpPr>
                <a:spLocks noChangeArrowheads="1"/>
              </p:cNvSpPr>
              <p:nvPr/>
            </p:nvSpPr>
            <p:spPr bwMode="auto">
              <a:xfrm>
                <a:off x="3935" y="2470"/>
                <a:ext cx="7" cy="28"/>
              </a:xfrm>
              <a:prstGeom prst="rect">
                <a:avLst/>
              </a:prstGeom>
              <a:solidFill>
                <a:srgbClr val="000000"/>
              </a:solidFill>
              <a:ln w="9525">
                <a:noFill/>
                <a:miter lim="800000"/>
                <a:headEnd/>
                <a:tailEnd/>
              </a:ln>
            </p:spPr>
            <p:txBody>
              <a:bodyPr/>
              <a:lstStyle/>
              <a:p>
                <a:endParaRPr lang="en-US"/>
              </a:p>
            </p:txBody>
          </p:sp>
          <p:sp>
            <p:nvSpPr>
              <p:cNvPr id="196189" name="Rectangle 605"/>
              <p:cNvSpPr>
                <a:spLocks noChangeArrowheads="1"/>
              </p:cNvSpPr>
              <p:nvPr/>
            </p:nvSpPr>
            <p:spPr bwMode="auto">
              <a:xfrm>
                <a:off x="3935" y="2519"/>
                <a:ext cx="7" cy="28"/>
              </a:xfrm>
              <a:prstGeom prst="rect">
                <a:avLst/>
              </a:prstGeom>
              <a:solidFill>
                <a:srgbClr val="000000"/>
              </a:solidFill>
              <a:ln w="9525">
                <a:noFill/>
                <a:miter lim="800000"/>
                <a:headEnd/>
                <a:tailEnd/>
              </a:ln>
            </p:spPr>
            <p:txBody>
              <a:bodyPr/>
              <a:lstStyle/>
              <a:p>
                <a:endParaRPr lang="en-US"/>
              </a:p>
            </p:txBody>
          </p:sp>
          <p:sp>
            <p:nvSpPr>
              <p:cNvPr id="196190" name="Rectangle 606"/>
              <p:cNvSpPr>
                <a:spLocks noChangeArrowheads="1"/>
              </p:cNvSpPr>
              <p:nvPr/>
            </p:nvSpPr>
            <p:spPr bwMode="auto">
              <a:xfrm>
                <a:off x="3934" y="2568"/>
                <a:ext cx="7" cy="28"/>
              </a:xfrm>
              <a:prstGeom prst="rect">
                <a:avLst/>
              </a:prstGeom>
              <a:solidFill>
                <a:srgbClr val="000000"/>
              </a:solidFill>
              <a:ln w="9525">
                <a:noFill/>
                <a:miter lim="800000"/>
                <a:headEnd/>
                <a:tailEnd/>
              </a:ln>
            </p:spPr>
            <p:txBody>
              <a:bodyPr/>
              <a:lstStyle/>
              <a:p>
                <a:endParaRPr lang="en-US"/>
              </a:p>
            </p:txBody>
          </p:sp>
          <p:sp>
            <p:nvSpPr>
              <p:cNvPr id="196191" name="Rectangle 607"/>
              <p:cNvSpPr>
                <a:spLocks noChangeArrowheads="1"/>
              </p:cNvSpPr>
              <p:nvPr/>
            </p:nvSpPr>
            <p:spPr bwMode="auto">
              <a:xfrm>
                <a:off x="3934" y="2617"/>
                <a:ext cx="7" cy="28"/>
              </a:xfrm>
              <a:prstGeom prst="rect">
                <a:avLst/>
              </a:prstGeom>
              <a:solidFill>
                <a:srgbClr val="000000"/>
              </a:solidFill>
              <a:ln w="9525">
                <a:noFill/>
                <a:miter lim="800000"/>
                <a:headEnd/>
                <a:tailEnd/>
              </a:ln>
            </p:spPr>
            <p:txBody>
              <a:bodyPr/>
              <a:lstStyle/>
              <a:p>
                <a:endParaRPr lang="en-US"/>
              </a:p>
            </p:txBody>
          </p:sp>
          <p:sp>
            <p:nvSpPr>
              <p:cNvPr id="196192" name="Freeform 608"/>
              <p:cNvSpPr>
                <a:spLocks/>
              </p:cNvSpPr>
              <p:nvPr/>
            </p:nvSpPr>
            <p:spPr bwMode="auto">
              <a:xfrm>
                <a:off x="3933" y="2666"/>
                <a:ext cx="8" cy="28"/>
              </a:xfrm>
              <a:custGeom>
                <a:avLst/>
                <a:gdLst/>
                <a:ahLst/>
                <a:cxnLst>
                  <a:cxn ang="0">
                    <a:pos x="16" y="0"/>
                  </a:cxn>
                  <a:cxn ang="0">
                    <a:pos x="2" y="0"/>
                  </a:cxn>
                  <a:cxn ang="0">
                    <a:pos x="0" y="55"/>
                  </a:cxn>
                  <a:cxn ang="0">
                    <a:pos x="14" y="55"/>
                  </a:cxn>
                  <a:cxn ang="0">
                    <a:pos x="16" y="0"/>
                  </a:cxn>
                </a:cxnLst>
                <a:rect l="0" t="0" r="r" b="b"/>
                <a:pathLst>
                  <a:path w="16" h="55">
                    <a:moveTo>
                      <a:pt x="16" y="0"/>
                    </a:moveTo>
                    <a:lnTo>
                      <a:pt x="2" y="0"/>
                    </a:lnTo>
                    <a:lnTo>
                      <a:pt x="0" y="55"/>
                    </a:lnTo>
                    <a:lnTo>
                      <a:pt x="14" y="55"/>
                    </a:lnTo>
                    <a:lnTo>
                      <a:pt x="16" y="0"/>
                    </a:lnTo>
                    <a:close/>
                  </a:path>
                </a:pathLst>
              </a:custGeom>
              <a:solidFill>
                <a:srgbClr val="000000"/>
              </a:solidFill>
              <a:ln w="9525">
                <a:noFill/>
                <a:round/>
                <a:headEnd/>
                <a:tailEnd/>
              </a:ln>
            </p:spPr>
            <p:txBody>
              <a:bodyPr/>
              <a:lstStyle/>
              <a:p>
                <a:endParaRPr lang="en-US"/>
              </a:p>
            </p:txBody>
          </p:sp>
          <p:sp>
            <p:nvSpPr>
              <p:cNvPr id="196193" name="Rectangle 609"/>
              <p:cNvSpPr>
                <a:spLocks noChangeArrowheads="1"/>
              </p:cNvSpPr>
              <p:nvPr/>
            </p:nvSpPr>
            <p:spPr bwMode="auto">
              <a:xfrm>
                <a:off x="3933" y="2715"/>
                <a:ext cx="7" cy="28"/>
              </a:xfrm>
              <a:prstGeom prst="rect">
                <a:avLst/>
              </a:prstGeom>
              <a:solidFill>
                <a:srgbClr val="000000"/>
              </a:solidFill>
              <a:ln w="9525">
                <a:noFill/>
                <a:miter lim="800000"/>
                <a:headEnd/>
                <a:tailEnd/>
              </a:ln>
            </p:spPr>
            <p:txBody>
              <a:bodyPr/>
              <a:lstStyle/>
              <a:p>
                <a:endParaRPr lang="en-US"/>
              </a:p>
            </p:txBody>
          </p:sp>
          <p:sp>
            <p:nvSpPr>
              <p:cNvPr id="196194" name="Rectangle 610"/>
              <p:cNvSpPr>
                <a:spLocks noChangeArrowheads="1"/>
              </p:cNvSpPr>
              <p:nvPr/>
            </p:nvSpPr>
            <p:spPr bwMode="auto">
              <a:xfrm>
                <a:off x="3933" y="2764"/>
                <a:ext cx="7" cy="28"/>
              </a:xfrm>
              <a:prstGeom prst="rect">
                <a:avLst/>
              </a:prstGeom>
              <a:solidFill>
                <a:srgbClr val="000000"/>
              </a:solidFill>
              <a:ln w="9525">
                <a:noFill/>
                <a:miter lim="800000"/>
                <a:headEnd/>
                <a:tailEnd/>
              </a:ln>
            </p:spPr>
            <p:txBody>
              <a:bodyPr/>
              <a:lstStyle/>
              <a:p>
                <a:endParaRPr lang="en-US"/>
              </a:p>
            </p:txBody>
          </p:sp>
          <p:sp>
            <p:nvSpPr>
              <p:cNvPr id="196195" name="Rectangle 611"/>
              <p:cNvSpPr>
                <a:spLocks noChangeArrowheads="1"/>
              </p:cNvSpPr>
              <p:nvPr/>
            </p:nvSpPr>
            <p:spPr bwMode="auto">
              <a:xfrm>
                <a:off x="3932" y="2813"/>
                <a:ext cx="7" cy="28"/>
              </a:xfrm>
              <a:prstGeom prst="rect">
                <a:avLst/>
              </a:prstGeom>
              <a:solidFill>
                <a:srgbClr val="000000"/>
              </a:solidFill>
              <a:ln w="9525">
                <a:noFill/>
                <a:miter lim="800000"/>
                <a:headEnd/>
                <a:tailEnd/>
              </a:ln>
            </p:spPr>
            <p:txBody>
              <a:bodyPr/>
              <a:lstStyle/>
              <a:p>
                <a:endParaRPr lang="en-US"/>
              </a:p>
            </p:txBody>
          </p:sp>
          <p:sp>
            <p:nvSpPr>
              <p:cNvPr id="196196" name="Rectangle 612"/>
              <p:cNvSpPr>
                <a:spLocks noChangeArrowheads="1"/>
              </p:cNvSpPr>
              <p:nvPr/>
            </p:nvSpPr>
            <p:spPr bwMode="auto">
              <a:xfrm>
                <a:off x="3932" y="2861"/>
                <a:ext cx="7" cy="28"/>
              </a:xfrm>
              <a:prstGeom prst="rect">
                <a:avLst/>
              </a:prstGeom>
              <a:solidFill>
                <a:srgbClr val="000000"/>
              </a:solidFill>
              <a:ln w="9525">
                <a:noFill/>
                <a:miter lim="800000"/>
                <a:headEnd/>
                <a:tailEnd/>
              </a:ln>
            </p:spPr>
            <p:txBody>
              <a:bodyPr/>
              <a:lstStyle/>
              <a:p>
                <a:endParaRPr lang="en-US"/>
              </a:p>
            </p:txBody>
          </p:sp>
          <p:sp>
            <p:nvSpPr>
              <p:cNvPr id="196197" name="Freeform 613"/>
              <p:cNvSpPr>
                <a:spLocks/>
              </p:cNvSpPr>
              <p:nvPr/>
            </p:nvSpPr>
            <p:spPr bwMode="auto">
              <a:xfrm>
                <a:off x="3932" y="2910"/>
                <a:ext cx="7" cy="28"/>
              </a:xfrm>
              <a:custGeom>
                <a:avLst/>
                <a:gdLst/>
                <a:ahLst/>
                <a:cxnLst>
                  <a:cxn ang="0">
                    <a:pos x="15" y="0"/>
                  </a:cxn>
                  <a:cxn ang="0">
                    <a:pos x="2" y="0"/>
                  </a:cxn>
                  <a:cxn ang="0">
                    <a:pos x="0" y="56"/>
                  </a:cxn>
                  <a:cxn ang="0">
                    <a:pos x="14" y="56"/>
                  </a:cxn>
                  <a:cxn ang="0">
                    <a:pos x="15" y="0"/>
                  </a:cxn>
                </a:cxnLst>
                <a:rect l="0" t="0" r="r" b="b"/>
                <a:pathLst>
                  <a:path w="15" h="56">
                    <a:moveTo>
                      <a:pt x="15" y="0"/>
                    </a:moveTo>
                    <a:lnTo>
                      <a:pt x="2" y="0"/>
                    </a:lnTo>
                    <a:lnTo>
                      <a:pt x="0" y="56"/>
                    </a:lnTo>
                    <a:lnTo>
                      <a:pt x="14" y="56"/>
                    </a:lnTo>
                    <a:lnTo>
                      <a:pt x="15" y="0"/>
                    </a:lnTo>
                    <a:close/>
                  </a:path>
                </a:pathLst>
              </a:custGeom>
              <a:solidFill>
                <a:srgbClr val="000000"/>
              </a:solidFill>
              <a:ln w="9525">
                <a:noFill/>
                <a:round/>
                <a:headEnd/>
                <a:tailEnd/>
              </a:ln>
            </p:spPr>
            <p:txBody>
              <a:bodyPr/>
              <a:lstStyle/>
              <a:p>
                <a:endParaRPr lang="en-US"/>
              </a:p>
            </p:txBody>
          </p:sp>
          <p:sp>
            <p:nvSpPr>
              <p:cNvPr id="196198" name="Rectangle 614"/>
              <p:cNvSpPr>
                <a:spLocks noChangeArrowheads="1"/>
              </p:cNvSpPr>
              <p:nvPr/>
            </p:nvSpPr>
            <p:spPr bwMode="auto">
              <a:xfrm>
                <a:off x="3932" y="2959"/>
                <a:ext cx="6" cy="28"/>
              </a:xfrm>
              <a:prstGeom prst="rect">
                <a:avLst/>
              </a:prstGeom>
              <a:solidFill>
                <a:srgbClr val="000000"/>
              </a:solidFill>
              <a:ln w="9525">
                <a:noFill/>
                <a:miter lim="800000"/>
                <a:headEnd/>
                <a:tailEnd/>
              </a:ln>
            </p:spPr>
            <p:txBody>
              <a:bodyPr/>
              <a:lstStyle/>
              <a:p>
                <a:endParaRPr lang="en-US"/>
              </a:p>
            </p:txBody>
          </p:sp>
          <p:sp>
            <p:nvSpPr>
              <p:cNvPr id="196199" name="Rectangle 615"/>
              <p:cNvSpPr>
                <a:spLocks noChangeArrowheads="1"/>
              </p:cNvSpPr>
              <p:nvPr/>
            </p:nvSpPr>
            <p:spPr bwMode="auto">
              <a:xfrm>
                <a:off x="3932" y="3008"/>
                <a:ext cx="6" cy="28"/>
              </a:xfrm>
              <a:prstGeom prst="rect">
                <a:avLst/>
              </a:prstGeom>
              <a:solidFill>
                <a:srgbClr val="000000"/>
              </a:solidFill>
              <a:ln w="9525">
                <a:noFill/>
                <a:miter lim="800000"/>
                <a:headEnd/>
                <a:tailEnd/>
              </a:ln>
            </p:spPr>
            <p:txBody>
              <a:bodyPr/>
              <a:lstStyle/>
              <a:p>
                <a:endParaRPr lang="en-US"/>
              </a:p>
            </p:txBody>
          </p:sp>
          <p:sp>
            <p:nvSpPr>
              <p:cNvPr id="196200" name="Freeform 616"/>
              <p:cNvSpPr>
                <a:spLocks/>
              </p:cNvSpPr>
              <p:nvPr/>
            </p:nvSpPr>
            <p:spPr bwMode="auto">
              <a:xfrm>
                <a:off x="3931" y="3057"/>
                <a:ext cx="7" cy="28"/>
              </a:xfrm>
              <a:custGeom>
                <a:avLst/>
                <a:gdLst/>
                <a:ahLst/>
                <a:cxnLst>
                  <a:cxn ang="0">
                    <a:pos x="16" y="0"/>
                  </a:cxn>
                  <a:cxn ang="0">
                    <a:pos x="2" y="0"/>
                  </a:cxn>
                  <a:cxn ang="0">
                    <a:pos x="0" y="56"/>
                  </a:cxn>
                  <a:cxn ang="0">
                    <a:pos x="14" y="56"/>
                  </a:cxn>
                  <a:cxn ang="0">
                    <a:pos x="16" y="0"/>
                  </a:cxn>
                </a:cxnLst>
                <a:rect l="0" t="0" r="r" b="b"/>
                <a:pathLst>
                  <a:path w="16" h="56">
                    <a:moveTo>
                      <a:pt x="16" y="0"/>
                    </a:moveTo>
                    <a:lnTo>
                      <a:pt x="2" y="0"/>
                    </a:lnTo>
                    <a:lnTo>
                      <a:pt x="0" y="56"/>
                    </a:lnTo>
                    <a:lnTo>
                      <a:pt x="14" y="56"/>
                    </a:lnTo>
                    <a:lnTo>
                      <a:pt x="16" y="0"/>
                    </a:lnTo>
                    <a:close/>
                  </a:path>
                </a:pathLst>
              </a:custGeom>
              <a:solidFill>
                <a:srgbClr val="000000"/>
              </a:solidFill>
              <a:ln w="9525">
                <a:noFill/>
                <a:round/>
                <a:headEnd/>
                <a:tailEnd/>
              </a:ln>
            </p:spPr>
            <p:txBody>
              <a:bodyPr/>
              <a:lstStyle/>
              <a:p>
                <a:endParaRPr lang="en-US"/>
              </a:p>
            </p:txBody>
          </p:sp>
          <p:sp>
            <p:nvSpPr>
              <p:cNvPr id="196201" name="Rectangle 617"/>
              <p:cNvSpPr>
                <a:spLocks noChangeArrowheads="1"/>
              </p:cNvSpPr>
              <p:nvPr/>
            </p:nvSpPr>
            <p:spPr bwMode="auto">
              <a:xfrm>
                <a:off x="3931" y="3106"/>
                <a:ext cx="6" cy="28"/>
              </a:xfrm>
              <a:prstGeom prst="rect">
                <a:avLst/>
              </a:prstGeom>
              <a:solidFill>
                <a:srgbClr val="000000"/>
              </a:solidFill>
              <a:ln w="9525">
                <a:noFill/>
                <a:miter lim="800000"/>
                <a:headEnd/>
                <a:tailEnd/>
              </a:ln>
            </p:spPr>
            <p:txBody>
              <a:bodyPr/>
              <a:lstStyle/>
              <a:p>
                <a:endParaRPr lang="en-US"/>
              </a:p>
            </p:txBody>
          </p:sp>
          <p:sp>
            <p:nvSpPr>
              <p:cNvPr id="196202" name="Rectangle 618"/>
              <p:cNvSpPr>
                <a:spLocks noChangeArrowheads="1"/>
              </p:cNvSpPr>
              <p:nvPr/>
            </p:nvSpPr>
            <p:spPr bwMode="auto">
              <a:xfrm>
                <a:off x="3931" y="3155"/>
                <a:ext cx="6" cy="28"/>
              </a:xfrm>
              <a:prstGeom prst="rect">
                <a:avLst/>
              </a:prstGeom>
              <a:solidFill>
                <a:srgbClr val="000000"/>
              </a:solidFill>
              <a:ln w="9525">
                <a:noFill/>
                <a:miter lim="800000"/>
                <a:headEnd/>
                <a:tailEnd/>
              </a:ln>
            </p:spPr>
            <p:txBody>
              <a:bodyPr/>
              <a:lstStyle/>
              <a:p>
                <a:endParaRPr lang="en-US"/>
              </a:p>
            </p:txBody>
          </p:sp>
          <p:sp>
            <p:nvSpPr>
              <p:cNvPr id="196203" name="Rectangle 619"/>
              <p:cNvSpPr>
                <a:spLocks noChangeArrowheads="1"/>
              </p:cNvSpPr>
              <p:nvPr/>
            </p:nvSpPr>
            <p:spPr bwMode="auto">
              <a:xfrm>
                <a:off x="3930" y="3204"/>
                <a:ext cx="7" cy="28"/>
              </a:xfrm>
              <a:prstGeom prst="rect">
                <a:avLst/>
              </a:prstGeom>
              <a:solidFill>
                <a:srgbClr val="000000"/>
              </a:solidFill>
              <a:ln w="9525">
                <a:noFill/>
                <a:miter lim="800000"/>
                <a:headEnd/>
                <a:tailEnd/>
              </a:ln>
            </p:spPr>
            <p:txBody>
              <a:bodyPr/>
              <a:lstStyle/>
              <a:p>
                <a:endParaRPr lang="en-US"/>
              </a:p>
            </p:txBody>
          </p:sp>
          <p:sp>
            <p:nvSpPr>
              <p:cNvPr id="196204" name="Rectangle 620"/>
              <p:cNvSpPr>
                <a:spLocks noChangeArrowheads="1"/>
              </p:cNvSpPr>
              <p:nvPr/>
            </p:nvSpPr>
            <p:spPr bwMode="auto">
              <a:xfrm>
                <a:off x="3930" y="3253"/>
                <a:ext cx="7" cy="28"/>
              </a:xfrm>
              <a:prstGeom prst="rect">
                <a:avLst/>
              </a:prstGeom>
              <a:solidFill>
                <a:srgbClr val="000000"/>
              </a:solidFill>
              <a:ln w="9525">
                <a:noFill/>
                <a:miter lim="800000"/>
                <a:headEnd/>
                <a:tailEnd/>
              </a:ln>
            </p:spPr>
            <p:txBody>
              <a:bodyPr/>
              <a:lstStyle/>
              <a:p>
                <a:endParaRPr lang="en-US"/>
              </a:p>
            </p:txBody>
          </p:sp>
          <p:sp>
            <p:nvSpPr>
              <p:cNvPr id="196205" name="Freeform 621"/>
              <p:cNvSpPr>
                <a:spLocks/>
              </p:cNvSpPr>
              <p:nvPr/>
            </p:nvSpPr>
            <p:spPr bwMode="auto">
              <a:xfrm>
                <a:off x="3929" y="3302"/>
                <a:ext cx="8" cy="28"/>
              </a:xfrm>
              <a:custGeom>
                <a:avLst/>
                <a:gdLst/>
                <a:ahLst/>
                <a:cxnLst>
                  <a:cxn ang="0">
                    <a:pos x="15" y="0"/>
                  </a:cxn>
                  <a:cxn ang="0">
                    <a:pos x="2" y="0"/>
                  </a:cxn>
                  <a:cxn ang="0">
                    <a:pos x="0" y="55"/>
                  </a:cxn>
                  <a:cxn ang="0">
                    <a:pos x="14" y="55"/>
                  </a:cxn>
                  <a:cxn ang="0">
                    <a:pos x="15" y="0"/>
                  </a:cxn>
                </a:cxnLst>
                <a:rect l="0" t="0" r="r" b="b"/>
                <a:pathLst>
                  <a:path w="15" h="55">
                    <a:moveTo>
                      <a:pt x="15" y="0"/>
                    </a:moveTo>
                    <a:lnTo>
                      <a:pt x="2" y="0"/>
                    </a:lnTo>
                    <a:lnTo>
                      <a:pt x="0" y="55"/>
                    </a:lnTo>
                    <a:lnTo>
                      <a:pt x="14" y="55"/>
                    </a:lnTo>
                    <a:lnTo>
                      <a:pt x="15" y="0"/>
                    </a:lnTo>
                    <a:close/>
                  </a:path>
                </a:pathLst>
              </a:custGeom>
              <a:solidFill>
                <a:srgbClr val="000000"/>
              </a:solidFill>
              <a:ln w="9525">
                <a:noFill/>
                <a:round/>
                <a:headEnd/>
                <a:tailEnd/>
              </a:ln>
            </p:spPr>
            <p:txBody>
              <a:bodyPr/>
              <a:lstStyle/>
              <a:p>
                <a:endParaRPr lang="en-US"/>
              </a:p>
            </p:txBody>
          </p:sp>
          <p:sp>
            <p:nvSpPr>
              <p:cNvPr id="196206" name="Rectangle 622"/>
              <p:cNvSpPr>
                <a:spLocks noChangeArrowheads="1"/>
              </p:cNvSpPr>
              <p:nvPr/>
            </p:nvSpPr>
            <p:spPr bwMode="auto">
              <a:xfrm>
                <a:off x="3929" y="3351"/>
                <a:ext cx="7" cy="21"/>
              </a:xfrm>
              <a:prstGeom prst="rect">
                <a:avLst/>
              </a:prstGeom>
              <a:solidFill>
                <a:srgbClr val="000000"/>
              </a:solidFill>
              <a:ln w="9525">
                <a:noFill/>
                <a:miter lim="800000"/>
                <a:headEnd/>
                <a:tailEnd/>
              </a:ln>
            </p:spPr>
            <p:txBody>
              <a:bodyPr/>
              <a:lstStyle/>
              <a:p>
                <a:endParaRPr lang="en-US"/>
              </a:p>
            </p:txBody>
          </p:sp>
        </p:grpSp>
        <p:sp>
          <p:nvSpPr>
            <p:cNvPr id="196208" name="Rectangle 624"/>
            <p:cNvSpPr>
              <a:spLocks noChangeArrowheads="1"/>
            </p:cNvSpPr>
            <p:nvPr/>
          </p:nvSpPr>
          <p:spPr bwMode="auto">
            <a:xfrm>
              <a:off x="6668179" y="2302679"/>
              <a:ext cx="989176" cy="473241"/>
            </a:xfrm>
            <a:prstGeom prst="rect">
              <a:avLst/>
            </a:prstGeom>
            <a:noFill/>
            <a:ln w="9525">
              <a:noFill/>
              <a:miter lim="800000"/>
              <a:headEnd/>
              <a:tailEnd/>
            </a:ln>
          </p:spPr>
          <p:txBody>
            <a:bodyPr/>
            <a:lstStyle/>
            <a:p>
              <a:endParaRPr lang="en-US"/>
            </a:p>
          </p:txBody>
        </p:sp>
        <p:sp>
          <p:nvSpPr>
            <p:cNvPr id="196209" name="Rectangle 625"/>
            <p:cNvSpPr>
              <a:spLocks noChangeArrowheads="1"/>
            </p:cNvSpPr>
            <p:nvPr/>
          </p:nvSpPr>
          <p:spPr bwMode="auto">
            <a:xfrm>
              <a:off x="6900587" y="2355470"/>
              <a:ext cx="668414" cy="228136"/>
            </a:xfrm>
            <a:prstGeom prst="rect">
              <a:avLst/>
            </a:prstGeom>
            <a:noFill/>
            <a:ln w="9525">
              <a:noFill/>
              <a:miter lim="800000"/>
              <a:headEnd/>
              <a:tailEnd/>
            </a:ln>
          </p:spPr>
          <p:txBody>
            <a:bodyPr wrap="none" lIns="0" tIns="0" rIns="0" bIns="0">
              <a:spAutoFit/>
            </a:bodyPr>
            <a:lstStyle/>
            <a:p>
              <a:pPr algn="ctr"/>
              <a:r>
                <a:rPr lang="en-US" sz="1100" b="1" dirty="0">
                  <a:solidFill>
                    <a:srgbClr val="000000"/>
                  </a:solidFill>
                  <a:latin typeface="Arial" charset="0"/>
                </a:rPr>
                <a:t>(Above </a:t>
              </a:r>
              <a:endParaRPr lang="en-US" dirty="0"/>
            </a:p>
          </p:txBody>
        </p:sp>
        <p:sp>
          <p:nvSpPr>
            <p:cNvPr id="196210" name="Rectangle 626"/>
            <p:cNvSpPr>
              <a:spLocks noChangeArrowheads="1"/>
            </p:cNvSpPr>
            <p:nvPr/>
          </p:nvSpPr>
          <p:spPr bwMode="auto">
            <a:xfrm>
              <a:off x="6833362" y="2545898"/>
              <a:ext cx="766371" cy="228136"/>
            </a:xfrm>
            <a:prstGeom prst="rect">
              <a:avLst/>
            </a:prstGeom>
            <a:noFill/>
            <a:ln w="9525">
              <a:noFill/>
              <a:miter lim="800000"/>
              <a:headEnd/>
              <a:tailEnd/>
            </a:ln>
          </p:spPr>
          <p:txBody>
            <a:bodyPr wrap="none" lIns="0" tIns="0" rIns="0" bIns="0">
              <a:spAutoFit/>
            </a:bodyPr>
            <a:lstStyle/>
            <a:p>
              <a:pPr algn="ctr"/>
              <a:r>
                <a:rPr lang="en-US" sz="1100" b="1" dirty="0">
                  <a:solidFill>
                    <a:srgbClr val="000000"/>
                  </a:solidFill>
                  <a:latin typeface="Arial" charset="0"/>
                </a:rPr>
                <a:t>Average)</a:t>
              </a:r>
              <a:endParaRPr lang="en-US" dirty="0"/>
            </a:p>
          </p:txBody>
        </p:sp>
        <p:grpSp>
          <p:nvGrpSpPr>
            <p:cNvPr id="12" name="Group 639"/>
            <p:cNvGrpSpPr>
              <a:grpSpLocks/>
            </p:cNvGrpSpPr>
            <p:nvPr/>
          </p:nvGrpSpPr>
          <p:grpSpPr bwMode="auto">
            <a:xfrm>
              <a:off x="4011809" y="2249887"/>
              <a:ext cx="11524" cy="1040752"/>
              <a:chOff x="2602" y="1684"/>
              <a:chExt cx="6" cy="552"/>
            </a:xfrm>
          </p:grpSpPr>
          <p:sp>
            <p:nvSpPr>
              <p:cNvPr id="196211" name="Rectangle 627"/>
              <p:cNvSpPr>
                <a:spLocks noChangeArrowheads="1"/>
              </p:cNvSpPr>
              <p:nvPr/>
            </p:nvSpPr>
            <p:spPr bwMode="auto">
              <a:xfrm>
                <a:off x="2602" y="2208"/>
                <a:ext cx="6" cy="28"/>
              </a:xfrm>
              <a:prstGeom prst="rect">
                <a:avLst/>
              </a:prstGeom>
              <a:solidFill>
                <a:srgbClr val="000000"/>
              </a:solidFill>
              <a:ln w="9525">
                <a:noFill/>
                <a:miter lim="800000"/>
                <a:headEnd/>
                <a:tailEnd/>
              </a:ln>
            </p:spPr>
            <p:txBody>
              <a:bodyPr/>
              <a:lstStyle/>
              <a:p>
                <a:endParaRPr lang="en-US"/>
              </a:p>
            </p:txBody>
          </p:sp>
          <p:sp>
            <p:nvSpPr>
              <p:cNvPr id="196212" name="Rectangle 628"/>
              <p:cNvSpPr>
                <a:spLocks noChangeArrowheads="1"/>
              </p:cNvSpPr>
              <p:nvPr/>
            </p:nvSpPr>
            <p:spPr bwMode="auto">
              <a:xfrm>
                <a:off x="2602" y="2159"/>
                <a:ext cx="6" cy="28"/>
              </a:xfrm>
              <a:prstGeom prst="rect">
                <a:avLst/>
              </a:prstGeom>
              <a:solidFill>
                <a:srgbClr val="000000"/>
              </a:solidFill>
              <a:ln w="9525">
                <a:noFill/>
                <a:miter lim="800000"/>
                <a:headEnd/>
                <a:tailEnd/>
              </a:ln>
            </p:spPr>
            <p:txBody>
              <a:bodyPr/>
              <a:lstStyle/>
              <a:p>
                <a:endParaRPr lang="en-US"/>
              </a:p>
            </p:txBody>
          </p:sp>
          <p:sp>
            <p:nvSpPr>
              <p:cNvPr id="196213" name="Rectangle 629"/>
              <p:cNvSpPr>
                <a:spLocks noChangeArrowheads="1"/>
              </p:cNvSpPr>
              <p:nvPr/>
            </p:nvSpPr>
            <p:spPr bwMode="auto">
              <a:xfrm>
                <a:off x="2602" y="2110"/>
                <a:ext cx="6" cy="28"/>
              </a:xfrm>
              <a:prstGeom prst="rect">
                <a:avLst/>
              </a:prstGeom>
              <a:solidFill>
                <a:srgbClr val="000000"/>
              </a:solidFill>
              <a:ln w="9525">
                <a:noFill/>
                <a:miter lim="800000"/>
                <a:headEnd/>
                <a:tailEnd/>
              </a:ln>
            </p:spPr>
            <p:txBody>
              <a:bodyPr/>
              <a:lstStyle/>
              <a:p>
                <a:endParaRPr lang="en-US"/>
              </a:p>
            </p:txBody>
          </p:sp>
          <p:sp>
            <p:nvSpPr>
              <p:cNvPr id="196214" name="Rectangle 630"/>
              <p:cNvSpPr>
                <a:spLocks noChangeArrowheads="1"/>
              </p:cNvSpPr>
              <p:nvPr/>
            </p:nvSpPr>
            <p:spPr bwMode="auto">
              <a:xfrm>
                <a:off x="2602" y="2061"/>
                <a:ext cx="6" cy="28"/>
              </a:xfrm>
              <a:prstGeom prst="rect">
                <a:avLst/>
              </a:prstGeom>
              <a:solidFill>
                <a:srgbClr val="000000"/>
              </a:solidFill>
              <a:ln w="9525">
                <a:noFill/>
                <a:miter lim="800000"/>
                <a:headEnd/>
                <a:tailEnd/>
              </a:ln>
            </p:spPr>
            <p:txBody>
              <a:bodyPr/>
              <a:lstStyle/>
              <a:p>
                <a:endParaRPr lang="en-US"/>
              </a:p>
            </p:txBody>
          </p:sp>
          <p:sp>
            <p:nvSpPr>
              <p:cNvPr id="196215" name="Rectangle 631"/>
              <p:cNvSpPr>
                <a:spLocks noChangeArrowheads="1"/>
              </p:cNvSpPr>
              <p:nvPr/>
            </p:nvSpPr>
            <p:spPr bwMode="auto">
              <a:xfrm>
                <a:off x="2602" y="2012"/>
                <a:ext cx="6" cy="28"/>
              </a:xfrm>
              <a:prstGeom prst="rect">
                <a:avLst/>
              </a:prstGeom>
              <a:solidFill>
                <a:srgbClr val="000000"/>
              </a:solidFill>
              <a:ln w="9525">
                <a:noFill/>
                <a:miter lim="800000"/>
                <a:headEnd/>
                <a:tailEnd/>
              </a:ln>
            </p:spPr>
            <p:txBody>
              <a:bodyPr/>
              <a:lstStyle/>
              <a:p>
                <a:endParaRPr lang="en-US"/>
              </a:p>
            </p:txBody>
          </p:sp>
          <p:sp>
            <p:nvSpPr>
              <p:cNvPr id="196216" name="Rectangle 632"/>
              <p:cNvSpPr>
                <a:spLocks noChangeArrowheads="1"/>
              </p:cNvSpPr>
              <p:nvPr/>
            </p:nvSpPr>
            <p:spPr bwMode="auto">
              <a:xfrm>
                <a:off x="2602" y="1963"/>
                <a:ext cx="6" cy="28"/>
              </a:xfrm>
              <a:prstGeom prst="rect">
                <a:avLst/>
              </a:prstGeom>
              <a:solidFill>
                <a:srgbClr val="000000"/>
              </a:solidFill>
              <a:ln w="9525">
                <a:noFill/>
                <a:miter lim="800000"/>
                <a:headEnd/>
                <a:tailEnd/>
              </a:ln>
            </p:spPr>
            <p:txBody>
              <a:bodyPr/>
              <a:lstStyle/>
              <a:p>
                <a:endParaRPr lang="en-US"/>
              </a:p>
            </p:txBody>
          </p:sp>
          <p:sp>
            <p:nvSpPr>
              <p:cNvPr id="196217" name="Rectangle 633"/>
              <p:cNvSpPr>
                <a:spLocks noChangeArrowheads="1"/>
              </p:cNvSpPr>
              <p:nvPr/>
            </p:nvSpPr>
            <p:spPr bwMode="auto">
              <a:xfrm>
                <a:off x="2602" y="1915"/>
                <a:ext cx="6" cy="27"/>
              </a:xfrm>
              <a:prstGeom prst="rect">
                <a:avLst/>
              </a:prstGeom>
              <a:solidFill>
                <a:srgbClr val="000000"/>
              </a:solidFill>
              <a:ln w="9525">
                <a:noFill/>
                <a:miter lim="800000"/>
                <a:headEnd/>
                <a:tailEnd/>
              </a:ln>
            </p:spPr>
            <p:txBody>
              <a:bodyPr/>
              <a:lstStyle/>
              <a:p>
                <a:endParaRPr lang="en-US"/>
              </a:p>
            </p:txBody>
          </p:sp>
          <p:sp>
            <p:nvSpPr>
              <p:cNvPr id="196218" name="Rectangle 634"/>
              <p:cNvSpPr>
                <a:spLocks noChangeArrowheads="1"/>
              </p:cNvSpPr>
              <p:nvPr/>
            </p:nvSpPr>
            <p:spPr bwMode="auto">
              <a:xfrm>
                <a:off x="2602" y="1866"/>
                <a:ext cx="6" cy="28"/>
              </a:xfrm>
              <a:prstGeom prst="rect">
                <a:avLst/>
              </a:prstGeom>
              <a:solidFill>
                <a:srgbClr val="000000"/>
              </a:solidFill>
              <a:ln w="9525">
                <a:noFill/>
                <a:miter lim="800000"/>
                <a:headEnd/>
                <a:tailEnd/>
              </a:ln>
            </p:spPr>
            <p:txBody>
              <a:bodyPr/>
              <a:lstStyle/>
              <a:p>
                <a:endParaRPr lang="en-US"/>
              </a:p>
            </p:txBody>
          </p:sp>
          <p:sp>
            <p:nvSpPr>
              <p:cNvPr id="196219" name="Rectangle 635"/>
              <p:cNvSpPr>
                <a:spLocks noChangeArrowheads="1"/>
              </p:cNvSpPr>
              <p:nvPr/>
            </p:nvSpPr>
            <p:spPr bwMode="auto">
              <a:xfrm>
                <a:off x="2602" y="1817"/>
                <a:ext cx="6" cy="28"/>
              </a:xfrm>
              <a:prstGeom prst="rect">
                <a:avLst/>
              </a:prstGeom>
              <a:solidFill>
                <a:srgbClr val="000000"/>
              </a:solidFill>
              <a:ln w="9525">
                <a:noFill/>
                <a:miter lim="800000"/>
                <a:headEnd/>
                <a:tailEnd/>
              </a:ln>
            </p:spPr>
            <p:txBody>
              <a:bodyPr/>
              <a:lstStyle/>
              <a:p>
                <a:endParaRPr lang="en-US"/>
              </a:p>
            </p:txBody>
          </p:sp>
          <p:sp>
            <p:nvSpPr>
              <p:cNvPr id="196220" name="Rectangle 636"/>
              <p:cNvSpPr>
                <a:spLocks noChangeArrowheads="1"/>
              </p:cNvSpPr>
              <p:nvPr/>
            </p:nvSpPr>
            <p:spPr bwMode="auto">
              <a:xfrm>
                <a:off x="2602" y="1768"/>
                <a:ext cx="6" cy="28"/>
              </a:xfrm>
              <a:prstGeom prst="rect">
                <a:avLst/>
              </a:prstGeom>
              <a:solidFill>
                <a:srgbClr val="000000"/>
              </a:solidFill>
              <a:ln w="9525">
                <a:noFill/>
                <a:miter lim="800000"/>
                <a:headEnd/>
                <a:tailEnd/>
              </a:ln>
            </p:spPr>
            <p:txBody>
              <a:bodyPr/>
              <a:lstStyle/>
              <a:p>
                <a:endParaRPr lang="en-US"/>
              </a:p>
            </p:txBody>
          </p:sp>
          <p:sp>
            <p:nvSpPr>
              <p:cNvPr id="196221" name="Rectangle 637"/>
              <p:cNvSpPr>
                <a:spLocks noChangeArrowheads="1"/>
              </p:cNvSpPr>
              <p:nvPr/>
            </p:nvSpPr>
            <p:spPr bwMode="auto">
              <a:xfrm>
                <a:off x="2602" y="1719"/>
                <a:ext cx="6" cy="28"/>
              </a:xfrm>
              <a:prstGeom prst="rect">
                <a:avLst/>
              </a:prstGeom>
              <a:solidFill>
                <a:srgbClr val="000000"/>
              </a:solidFill>
              <a:ln w="9525">
                <a:noFill/>
                <a:miter lim="800000"/>
                <a:headEnd/>
                <a:tailEnd/>
              </a:ln>
            </p:spPr>
            <p:txBody>
              <a:bodyPr/>
              <a:lstStyle/>
              <a:p>
                <a:endParaRPr lang="en-US"/>
              </a:p>
            </p:txBody>
          </p:sp>
          <p:sp>
            <p:nvSpPr>
              <p:cNvPr id="196222" name="Rectangle 638"/>
              <p:cNvSpPr>
                <a:spLocks noChangeArrowheads="1"/>
              </p:cNvSpPr>
              <p:nvPr/>
            </p:nvSpPr>
            <p:spPr bwMode="auto">
              <a:xfrm>
                <a:off x="2602" y="1684"/>
                <a:ext cx="6" cy="14"/>
              </a:xfrm>
              <a:prstGeom prst="rect">
                <a:avLst/>
              </a:prstGeom>
              <a:solidFill>
                <a:srgbClr val="000000"/>
              </a:solidFill>
              <a:ln w="9525">
                <a:noFill/>
                <a:miter lim="800000"/>
                <a:headEnd/>
                <a:tailEnd/>
              </a:ln>
            </p:spPr>
            <p:txBody>
              <a:bodyPr/>
              <a:lstStyle/>
              <a:p>
                <a:endParaRPr lang="en-US"/>
              </a:p>
            </p:txBody>
          </p:sp>
        </p:grpSp>
        <p:grpSp>
          <p:nvGrpSpPr>
            <p:cNvPr id="13" name="Group 648"/>
            <p:cNvGrpSpPr>
              <a:grpSpLocks/>
            </p:cNvGrpSpPr>
            <p:nvPr/>
          </p:nvGrpSpPr>
          <p:grpSpPr bwMode="auto">
            <a:xfrm>
              <a:off x="4943363" y="1733282"/>
              <a:ext cx="11524" cy="697606"/>
              <a:chOff x="3087" y="1410"/>
              <a:chExt cx="6" cy="370"/>
            </a:xfrm>
          </p:grpSpPr>
          <p:sp>
            <p:nvSpPr>
              <p:cNvPr id="196224" name="Rectangle 640"/>
              <p:cNvSpPr>
                <a:spLocks noChangeArrowheads="1"/>
              </p:cNvSpPr>
              <p:nvPr/>
            </p:nvSpPr>
            <p:spPr bwMode="auto">
              <a:xfrm>
                <a:off x="3087" y="1752"/>
                <a:ext cx="6" cy="28"/>
              </a:xfrm>
              <a:prstGeom prst="rect">
                <a:avLst/>
              </a:prstGeom>
              <a:solidFill>
                <a:srgbClr val="000000"/>
              </a:solidFill>
              <a:ln w="9525">
                <a:noFill/>
                <a:miter lim="800000"/>
                <a:headEnd/>
                <a:tailEnd/>
              </a:ln>
            </p:spPr>
            <p:txBody>
              <a:bodyPr/>
              <a:lstStyle/>
              <a:p>
                <a:endParaRPr lang="en-US"/>
              </a:p>
            </p:txBody>
          </p:sp>
          <p:sp>
            <p:nvSpPr>
              <p:cNvPr id="196225" name="Rectangle 641"/>
              <p:cNvSpPr>
                <a:spLocks noChangeArrowheads="1"/>
              </p:cNvSpPr>
              <p:nvPr/>
            </p:nvSpPr>
            <p:spPr bwMode="auto">
              <a:xfrm>
                <a:off x="3087" y="1703"/>
                <a:ext cx="6" cy="28"/>
              </a:xfrm>
              <a:prstGeom prst="rect">
                <a:avLst/>
              </a:prstGeom>
              <a:solidFill>
                <a:srgbClr val="000000"/>
              </a:solidFill>
              <a:ln w="9525">
                <a:noFill/>
                <a:miter lim="800000"/>
                <a:headEnd/>
                <a:tailEnd/>
              </a:ln>
            </p:spPr>
            <p:txBody>
              <a:bodyPr/>
              <a:lstStyle/>
              <a:p>
                <a:endParaRPr lang="en-US"/>
              </a:p>
            </p:txBody>
          </p:sp>
          <p:sp>
            <p:nvSpPr>
              <p:cNvPr id="196226" name="Rectangle 642"/>
              <p:cNvSpPr>
                <a:spLocks noChangeArrowheads="1"/>
              </p:cNvSpPr>
              <p:nvPr/>
            </p:nvSpPr>
            <p:spPr bwMode="auto">
              <a:xfrm>
                <a:off x="3087" y="1654"/>
                <a:ext cx="6" cy="28"/>
              </a:xfrm>
              <a:prstGeom prst="rect">
                <a:avLst/>
              </a:prstGeom>
              <a:solidFill>
                <a:srgbClr val="000000"/>
              </a:solidFill>
              <a:ln w="9525">
                <a:noFill/>
                <a:miter lim="800000"/>
                <a:headEnd/>
                <a:tailEnd/>
              </a:ln>
            </p:spPr>
            <p:txBody>
              <a:bodyPr/>
              <a:lstStyle/>
              <a:p>
                <a:endParaRPr lang="en-US"/>
              </a:p>
            </p:txBody>
          </p:sp>
          <p:sp>
            <p:nvSpPr>
              <p:cNvPr id="196227" name="Rectangle 643"/>
              <p:cNvSpPr>
                <a:spLocks noChangeArrowheads="1"/>
              </p:cNvSpPr>
              <p:nvPr/>
            </p:nvSpPr>
            <p:spPr bwMode="auto">
              <a:xfrm>
                <a:off x="3087" y="1605"/>
                <a:ext cx="6" cy="28"/>
              </a:xfrm>
              <a:prstGeom prst="rect">
                <a:avLst/>
              </a:prstGeom>
              <a:solidFill>
                <a:srgbClr val="000000"/>
              </a:solidFill>
              <a:ln w="9525">
                <a:noFill/>
                <a:miter lim="800000"/>
                <a:headEnd/>
                <a:tailEnd/>
              </a:ln>
            </p:spPr>
            <p:txBody>
              <a:bodyPr/>
              <a:lstStyle/>
              <a:p>
                <a:endParaRPr lang="en-US"/>
              </a:p>
            </p:txBody>
          </p:sp>
          <p:sp>
            <p:nvSpPr>
              <p:cNvPr id="196228" name="Rectangle 644"/>
              <p:cNvSpPr>
                <a:spLocks noChangeArrowheads="1"/>
              </p:cNvSpPr>
              <p:nvPr/>
            </p:nvSpPr>
            <p:spPr bwMode="auto">
              <a:xfrm>
                <a:off x="3087" y="1556"/>
                <a:ext cx="6" cy="28"/>
              </a:xfrm>
              <a:prstGeom prst="rect">
                <a:avLst/>
              </a:prstGeom>
              <a:solidFill>
                <a:srgbClr val="000000"/>
              </a:solidFill>
              <a:ln w="9525">
                <a:noFill/>
                <a:miter lim="800000"/>
                <a:headEnd/>
                <a:tailEnd/>
              </a:ln>
            </p:spPr>
            <p:txBody>
              <a:bodyPr/>
              <a:lstStyle/>
              <a:p>
                <a:endParaRPr lang="en-US"/>
              </a:p>
            </p:txBody>
          </p:sp>
          <p:sp>
            <p:nvSpPr>
              <p:cNvPr id="196229" name="Rectangle 645"/>
              <p:cNvSpPr>
                <a:spLocks noChangeArrowheads="1"/>
              </p:cNvSpPr>
              <p:nvPr/>
            </p:nvSpPr>
            <p:spPr bwMode="auto">
              <a:xfrm>
                <a:off x="3087" y="1507"/>
                <a:ext cx="6" cy="28"/>
              </a:xfrm>
              <a:prstGeom prst="rect">
                <a:avLst/>
              </a:prstGeom>
              <a:solidFill>
                <a:srgbClr val="000000"/>
              </a:solidFill>
              <a:ln w="9525">
                <a:noFill/>
                <a:miter lim="800000"/>
                <a:headEnd/>
                <a:tailEnd/>
              </a:ln>
            </p:spPr>
            <p:txBody>
              <a:bodyPr/>
              <a:lstStyle/>
              <a:p>
                <a:endParaRPr lang="en-US"/>
              </a:p>
            </p:txBody>
          </p:sp>
          <p:sp>
            <p:nvSpPr>
              <p:cNvPr id="196230" name="Rectangle 646"/>
              <p:cNvSpPr>
                <a:spLocks noChangeArrowheads="1"/>
              </p:cNvSpPr>
              <p:nvPr/>
            </p:nvSpPr>
            <p:spPr bwMode="auto">
              <a:xfrm>
                <a:off x="3087" y="1458"/>
                <a:ext cx="6" cy="28"/>
              </a:xfrm>
              <a:prstGeom prst="rect">
                <a:avLst/>
              </a:prstGeom>
              <a:solidFill>
                <a:srgbClr val="000000"/>
              </a:solidFill>
              <a:ln w="9525">
                <a:noFill/>
                <a:miter lim="800000"/>
                <a:headEnd/>
                <a:tailEnd/>
              </a:ln>
            </p:spPr>
            <p:txBody>
              <a:bodyPr/>
              <a:lstStyle/>
              <a:p>
                <a:endParaRPr lang="en-US"/>
              </a:p>
            </p:txBody>
          </p:sp>
          <p:sp>
            <p:nvSpPr>
              <p:cNvPr id="196231" name="Rectangle 647"/>
              <p:cNvSpPr>
                <a:spLocks noChangeArrowheads="1"/>
              </p:cNvSpPr>
              <p:nvPr/>
            </p:nvSpPr>
            <p:spPr bwMode="auto">
              <a:xfrm>
                <a:off x="3087" y="1410"/>
                <a:ext cx="6" cy="28"/>
              </a:xfrm>
              <a:prstGeom prst="rect">
                <a:avLst/>
              </a:prstGeom>
              <a:solidFill>
                <a:srgbClr val="000000"/>
              </a:solidFill>
              <a:ln w="9525">
                <a:noFill/>
                <a:miter lim="800000"/>
                <a:headEnd/>
                <a:tailEnd/>
              </a:ln>
            </p:spPr>
            <p:txBody>
              <a:bodyPr/>
              <a:lstStyle/>
              <a:p>
                <a:endParaRPr lang="en-US"/>
              </a:p>
            </p:txBody>
          </p:sp>
        </p:grpSp>
        <p:grpSp>
          <p:nvGrpSpPr>
            <p:cNvPr id="14" name="Group 658"/>
            <p:cNvGrpSpPr>
              <a:grpSpLocks/>
            </p:cNvGrpSpPr>
            <p:nvPr/>
          </p:nvGrpSpPr>
          <p:grpSpPr bwMode="auto">
            <a:xfrm>
              <a:off x="6574063" y="1655979"/>
              <a:ext cx="11524" cy="784335"/>
              <a:chOff x="3936" y="1369"/>
              <a:chExt cx="6" cy="416"/>
            </a:xfrm>
          </p:grpSpPr>
          <p:sp>
            <p:nvSpPr>
              <p:cNvPr id="196233" name="Rectangle 649"/>
              <p:cNvSpPr>
                <a:spLocks noChangeArrowheads="1"/>
              </p:cNvSpPr>
              <p:nvPr/>
            </p:nvSpPr>
            <p:spPr bwMode="auto">
              <a:xfrm>
                <a:off x="3936" y="1757"/>
                <a:ext cx="6" cy="28"/>
              </a:xfrm>
              <a:prstGeom prst="rect">
                <a:avLst/>
              </a:prstGeom>
              <a:solidFill>
                <a:srgbClr val="000000"/>
              </a:solidFill>
              <a:ln w="9525">
                <a:noFill/>
                <a:miter lim="800000"/>
                <a:headEnd/>
                <a:tailEnd/>
              </a:ln>
            </p:spPr>
            <p:txBody>
              <a:bodyPr/>
              <a:lstStyle/>
              <a:p>
                <a:endParaRPr lang="en-US"/>
              </a:p>
            </p:txBody>
          </p:sp>
          <p:sp>
            <p:nvSpPr>
              <p:cNvPr id="196234" name="Rectangle 650"/>
              <p:cNvSpPr>
                <a:spLocks noChangeArrowheads="1"/>
              </p:cNvSpPr>
              <p:nvPr/>
            </p:nvSpPr>
            <p:spPr bwMode="auto">
              <a:xfrm>
                <a:off x="3936" y="1708"/>
                <a:ext cx="6" cy="28"/>
              </a:xfrm>
              <a:prstGeom prst="rect">
                <a:avLst/>
              </a:prstGeom>
              <a:solidFill>
                <a:srgbClr val="000000"/>
              </a:solidFill>
              <a:ln w="9525">
                <a:noFill/>
                <a:miter lim="800000"/>
                <a:headEnd/>
                <a:tailEnd/>
              </a:ln>
            </p:spPr>
            <p:txBody>
              <a:bodyPr/>
              <a:lstStyle/>
              <a:p>
                <a:endParaRPr lang="en-US"/>
              </a:p>
            </p:txBody>
          </p:sp>
          <p:sp>
            <p:nvSpPr>
              <p:cNvPr id="196235" name="Rectangle 651"/>
              <p:cNvSpPr>
                <a:spLocks noChangeArrowheads="1"/>
              </p:cNvSpPr>
              <p:nvPr/>
            </p:nvSpPr>
            <p:spPr bwMode="auto">
              <a:xfrm>
                <a:off x="3936" y="1659"/>
                <a:ext cx="6" cy="28"/>
              </a:xfrm>
              <a:prstGeom prst="rect">
                <a:avLst/>
              </a:prstGeom>
              <a:solidFill>
                <a:srgbClr val="000000"/>
              </a:solidFill>
              <a:ln w="9525">
                <a:noFill/>
                <a:miter lim="800000"/>
                <a:headEnd/>
                <a:tailEnd/>
              </a:ln>
            </p:spPr>
            <p:txBody>
              <a:bodyPr/>
              <a:lstStyle/>
              <a:p>
                <a:endParaRPr lang="en-US"/>
              </a:p>
            </p:txBody>
          </p:sp>
          <p:sp>
            <p:nvSpPr>
              <p:cNvPr id="196236" name="Rectangle 652"/>
              <p:cNvSpPr>
                <a:spLocks noChangeArrowheads="1"/>
              </p:cNvSpPr>
              <p:nvPr/>
            </p:nvSpPr>
            <p:spPr bwMode="auto">
              <a:xfrm>
                <a:off x="3936" y="1610"/>
                <a:ext cx="6" cy="28"/>
              </a:xfrm>
              <a:prstGeom prst="rect">
                <a:avLst/>
              </a:prstGeom>
              <a:solidFill>
                <a:srgbClr val="000000"/>
              </a:solidFill>
              <a:ln w="9525">
                <a:noFill/>
                <a:miter lim="800000"/>
                <a:headEnd/>
                <a:tailEnd/>
              </a:ln>
            </p:spPr>
            <p:txBody>
              <a:bodyPr/>
              <a:lstStyle/>
              <a:p>
                <a:endParaRPr lang="en-US"/>
              </a:p>
            </p:txBody>
          </p:sp>
          <p:sp>
            <p:nvSpPr>
              <p:cNvPr id="196237" name="Rectangle 653"/>
              <p:cNvSpPr>
                <a:spLocks noChangeArrowheads="1"/>
              </p:cNvSpPr>
              <p:nvPr/>
            </p:nvSpPr>
            <p:spPr bwMode="auto">
              <a:xfrm>
                <a:off x="3936" y="1562"/>
                <a:ext cx="6" cy="28"/>
              </a:xfrm>
              <a:prstGeom prst="rect">
                <a:avLst/>
              </a:prstGeom>
              <a:solidFill>
                <a:srgbClr val="000000"/>
              </a:solidFill>
              <a:ln w="9525">
                <a:noFill/>
                <a:miter lim="800000"/>
                <a:headEnd/>
                <a:tailEnd/>
              </a:ln>
            </p:spPr>
            <p:txBody>
              <a:bodyPr/>
              <a:lstStyle/>
              <a:p>
                <a:endParaRPr lang="en-US"/>
              </a:p>
            </p:txBody>
          </p:sp>
          <p:sp>
            <p:nvSpPr>
              <p:cNvPr id="196238" name="Rectangle 654"/>
              <p:cNvSpPr>
                <a:spLocks noChangeArrowheads="1"/>
              </p:cNvSpPr>
              <p:nvPr/>
            </p:nvSpPr>
            <p:spPr bwMode="auto">
              <a:xfrm>
                <a:off x="3936" y="1513"/>
                <a:ext cx="6" cy="28"/>
              </a:xfrm>
              <a:prstGeom prst="rect">
                <a:avLst/>
              </a:prstGeom>
              <a:solidFill>
                <a:srgbClr val="000000"/>
              </a:solidFill>
              <a:ln w="9525">
                <a:noFill/>
                <a:miter lim="800000"/>
                <a:headEnd/>
                <a:tailEnd/>
              </a:ln>
            </p:spPr>
            <p:txBody>
              <a:bodyPr/>
              <a:lstStyle/>
              <a:p>
                <a:endParaRPr lang="en-US"/>
              </a:p>
            </p:txBody>
          </p:sp>
          <p:sp>
            <p:nvSpPr>
              <p:cNvPr id="196239" name="Rectangle 655"/>
              <p:cNvSpPr>
                <a:spLocks noChangeArrowheads="1"/>
              </p:cNvSpPr>
              <p:nvPr/>
            </p:nvSpPr>
            <p:spPr bwMode="auto">
              <a:xfrm>
                <a:off x="3936" y="1464"/>
                <a:ext cx="6" cy="28"/>
              </a:xfrm>
              <a:prstGeom prst="rect">
                <a:avLst/>
              </a:prstGeom>
              <a:solidFill>
                <a:srgbClr val="000000"/>
              </a:solidFill>
              <a:ln w="9525">
                <a:noFill/>
                <a:miter lim="800000"/>
                <a:headEnd/>
                <a:tailEnd/>
              </a:ln>
            </p:spPr>
            <p:txBody>
              <a:bodyPr/>
              <a:lstStyle/>
              <a:p>
                <a:endParaRPr lang="en-US"/>
              </a:p>
            </p:txBody>
          </p:sp>
          <p:sp>
            <p:nvSpPr>
              <p:cNvPr id="196240" name="Rectangle 656"/>
              <p:cNvSpPr>
                <a:spLocks noChangeArrowheads="1"/>
              </p:cNvSpPr>
              <p:nvPr/>
            </p:nvSpPr>
            <p:spPr bwMode="auto">
              <a:xfrm>
                <a:off x="3936" y="1415"/>
                <a:ext cx="6" cy="28"/>
              </a:xfrm>
              <a:prstGeom prst="rect">
                <a:avLst/>
              </a:prstGeom>
              <a:solidFill>
                <a:srgbClr val="000000"/>
              </a:solidFill>
              <a:ln w="9525">
                <a:noFill/>
                <a:miter lim="800000"/>
                <a:headEnd/>
                <a:tailEnd/>
              </a:ln>
            </p:spPr>
            <p:txBody>
              <a:bodyPr/>
              <a:lstStyle/>
              <a:p>
                <a:endParaRPr lang="en-US"/>
              </a:p>
            </p:txBody>
          </p:sp>
          <p:sp>
            <p:nvSpPr>
              <p:cNvPr id="196241" name="Rectangle 657"/>
              <p:cNvSpPr>
                <a:spLocks noChangeArrowheads="1"/>
              </p:cNvSpPr>
              <p:nvPr/>
            </p:nvSpPr>
            <p:spPr bwMode="auto">
              <a:xfrm>
                <a:off x="3936" y="1369"/>
                <a:ext cx="6" cy="25"/>
              </a:xfrm>
              <a:prstGeom prst="rect">
                <a:avLst/>
              </a:prstGeom>
              <a:solidFill>
                <a:srgbClr val="000000"/>
              </a:solidFill>
              <a:ln w="9525">
                <a:noFill/>
                <a:miter lim="800000"/>
                <a:headEnd/>
                <a:tailEnd/>
              </a:ln>
            </p:spPr>
            <p:txBody>
              <a:bodyPr/>
              <a:lstStyle/>
              <a:p>
                <a:endParaRPr lang="en-US"/>
              </a:p>
            </p:txBody>
          </p:sp>
        </p:grpSp>
        <p:grpSp>
          <p:nvGrpSpPr>
            <p:cNvPr id="15" name="Group 670"/>
            <p:cNvGrpSpPr>
              <a:grpSpLocks/>
            </p:cNvGrpSpPr>
            <p:nvPr/>
          </p:nvGrpSpPr>
          <p:grpSpPr bwMode="auto">
            <a:xfrm>
              <a:off x="7505617" y="2306450"/>
              <a:ext cx="13445" cy="974762"/>
              <a:chOff x="4421" y="1714"/>
              <a:chExt cx="7" cy="517"/>
            </a:xfrm>
          </p:grpSpPr>
          <p:sp>
            <p:nvSpPr>
              <p:cNvPr id="196243" name="Rectangle 659"/>
              <p:cNvSpPr>
                <a:spLocks noChangeArrowheads="1"/>
              </p:cNvSpPr>
              <p:nvPr/>
            </p:nvSpPr>
            <p:spPr bwMode="auto">
              <a:xfrm>
                <a:off x="4421" y="2203"/>
                <a:ext cx="7" cy="28"/>
              </a:xfrm>
              <a:prstGeom prst="rect">
                <a:avLst/>
              </a:prstGeom>
              <a:solidFill>
                <a:srgbClr val="000000"/>
              </a:solidFill>
              <a:ln w="9525">
                <a:noFill/>
                <a:miter lim="800000"/>
                <a:headEnd/>
                <a:tailEnd/>
              </a:ln>
            </p:spPr>
            <p:txBody>
              <a:bodyPr/>
              <a:lstStyle/>
              <a:p>
                <a:endParaRPr lang="en-US"/>
              </a:p>
            </p:txBody>
          </p:sp>
          <p:sp>
            <p:nvSpPr>
              <p:cNvPr id="196244" name="Rectangle 660"/>
              <p:cNvSpPr>
                <a:spLocks noChangeArrowheads="1"/>
              </p:cNvSpPr>
              <p:nvPr/>
            </p:nvSpPr>
            <p:spPr bwMode="auto">
              <a:xfrm>
                <a:off x="4421" y="2154"/>
                <a:ext cx="7" cy="28"/>
              </a:xfrm>
              <a:prstGeom prst="rect">
                <a:avLst/>
              </a:prstGeom>
              <a:solidFill>
                <a:srgbClr val="000000"/>
              </a:solidFill>
              <a:ln w="9525">
                <a:noFill/>
                <a:miter lim="800000"/>
                <a:headEnd/>
                <a:tailEnd/>
              </a:ln>
            </p:spPr>
            <p:txBody>
              <a:bodyPr/>
              <a:lstStyle/>
              <a:p>
                <a:endParaRPr lang="en-US"/>
              </a:p>
            </p:txBody>
          </p:sp>
          <p:sp>
            <p:nvSpPr>
              <p:cNvPr id="196245" name="Rectangle 661"/>
              <p:cNvSpPr>
                <a:spLocks noChangeArrowheads="1"/>
              </p:cNvSpPr>
              <p:nvPr/>
            </p:nvSpPr>
            <p:spPr bwMode="auto">
              <a:xfrm>
                <a:off x="4421" y="2105"/>
                <a:ext cx="7" cy="28"/>
              </a:xfrm>
              <a:prstGeom prst="rect">
                <a:avLst/>
              </a:prstGeom>
              <a:solidFill>
                <a:srgbClr val="000000"/>
              </a:solidFill>
              <a:ln w="9525">
                <a:noFill/>
                <a:miter lim="800000"/>
                <a:headEnd/>
                <a:tailEnd/>
              </a:ln>
            </p:spPr>
            <p:txBody>
              <a:bodyPr/>
              <a:lstStyle/>
              <a:p>
                <a:endParaRPr lang="en-US"/>
              </a:p>
            </p:txBody>
          </p:sp>
          <p:sp>
            <p:nvSpPr>
              <p:cNvPr id="196246" name="Rectangle 662"/>
              <p:cNvSpPr>
                <a:spLocks noChangeArrowheads="1"/>
              </p:cNvSpPr>
              <p:nvPr/>
            </p:nvSpPr>
            <p:spPr bwMode="auto">
              <a:xfrm>
                <a:off x="4421" y="2056"/>
                <a:ext cx="7" cy="28"/>
              </a:xfrm>
              <a:prstGeom prst="rect">
                <a:avLst/>
              </a:prstGeom>
              <a:solidFill>
                <a:srgbClr val="000000"/>
              </a:solidFill>
              <a:ln w="9525">
                <a:noFill/>
                <a:miter lim="800000"/>
                <a:headEnd/>
                <a:tailEnd/>
              </a:ln>
            </p:spPr>
            <p:txBody>
              <a:bodyPr/>
              <a:lstStyle/>
              <a:p>
                <a:endParaRPr lang="en-US"/>
              </a:p>
            </p:txBody>
          </p:sp>
          <p:sp>
            <p:nvSpPr>
              <p:cNvPr id="196247" name="Rectangle 663"/>
              <p:cNvSpPr>
                <a:spLocks noChangeArrowheads="1"/>
              </p:cNvSpPr>
              <p:nvPr/>
            </p:nvSpPr>
            <p:spPr bwMode="auto">
              <a:xfrm>
                <a:off x="4421" y="2007"/>
                <a:ext cx="7" cy="28"/>
              </a:xfrm>
              <a:prstGeom prst="rect">
                <a:avLst/>
              </a:prstGeom>
              <a:solidFill>
                <a:srgbClr val="000000"/>
              </a:solidFill>
              <a:ln w="9525">
                <a:noFill/>
                <a:miter lim="800000"/>
                <a:headEnd/>
                <a:tailEnd/>
              </a:ln>
            </p:spPr>
            <p:txBody>
              <a:bodyPr/>
              <a:lstStyle/>
              <a:p>
                <a:endParaRPr lang="en-US"/>
              </a:p>
            </p:txBody>
          </p:sp>
          <p:sp>
            <p:nvSpPr>
              <p:cNvPr id="196248" name="Rectangle 664"/>
              <p:cNvSpPr>
                <a:spLocks noChangeArrowheads="1"/>
              </p:cNvSpPr>
              <p:nvPr/>
            </p:nvSpPr>
            <p:spPr bwMode="auto">
              <a:xfrm>
                <a:off x="4421" y="1958"/>
                <a:ext cx="7" cy="28"/>
              </a:xfrm>
              <a:prstGeom prst="rect">
                <a:avLst/>
              </a:prstGeom>
              <a:solidFill>
                <a:srgbClr val="000000"/>
              </a:solidFill>
              <a:ln w="9525">
                <a:noFill/>
                <a:miter lim="800000"/>
                <a:headEnd/>
                <a:tailEnd/>
              </a:ln>
            </p:spPr>
            <p:txBody>
              <a:bodyPr/>
              <a:lstStyle/>
              <a:p>
                <a:endParaRPr lang="en-US"/>
              </a:p>
            </p:txBody>
          </p:sp>
          <p:sp>
            <p:nvSpPr>
              <p:cNvPr id="196249" name="Rectangle 665"/>
              <p:cNvSpPr>
                <a:spLocks noChangeArrowheads="1"/>
              </p:cNvSpPr>
              <p:nvPr/>
            </p:nvSpPr>
            <p:spPr bwMode="auto">
              <a:xfrm>
                <a:off x="4421" y="1909"/>
                <a:ext cx="7" cy="28"/>
              </a:xfrm>
              <a:prstGeom prst="rect">
                <a:avLst/>
              </a:prstGeom>
              <a:solidFill>
                <a:srgbClr val="000000"/>
              </a:solidFill>
              <a:ln w="9525">
                <a:noFill/>
                <a:miter lim="800000"/>
                <a:headEnd/>
                <a:tailEnd/>
              </a:ln>
            </p:spPr>
            <p:txBody>
              <a:bodyPr/>
              <a:lstStyle/>
              <a:p>
                <a:endParaRPr lang="en-US"/>
              </a:p>
            </p:txBody>
          </p:sp>
          <p:sp>
            <p:nvSpPr>
              <p:cNvPr id="196250" name="Rectangle 666"/>
              <p:cNvSpPr>
                <a:spLocks noChangeArrowheads="1"/>
              </p:cNvSpPr>
              <p:nvPr/>
            </p:nvSpPr>
            <p:spPr bwMode="auto">
              <a:xfrm>
                <a:off x="4421" y="1860"/>
                <a:ext cx="7" cy="28"/>
              </a:xfrm>
              <a:prstGeom prst="rect">
                <a:avLst/>
              </a:prstGeom>
              <a:solidFill>
                <a:srgbClr val="000000"/>
              </a:solidFill>
              <a:ln w="9525">
                <a:noFill/>
                <a:miter lim="800000"/>
                <a:headEnd/>
                <a:tailEnd/>
              </a:ln>
            </p:spPr>
            <p:txBody>
              <a:bodyPr/>
              <a:lstStyle/>
              <a:p>
                <a:endParaRPr lang="en-US"/>
              </a:p>
            </p:txBody>
          </p:sp>
          <p:sp>
            <p:nvSpPr>
              <p:cNvPr id="196251" name="Rectangle 667"/>
              <p:cNvSpPr>
                <a:spLocks noChangeArrowheads="1"/>
              </p:cNvSpPr>
              <p:nvPr/>
            </p:nvSpPr>
            <p:spPr bwMode="auto">
              <a:xfrm>
                <a:off x="4421" y="1811"/>
                <a:ext cx="7" cy="28"/>
              </a:xfrm>
              <a:prstGeom prst="rect">
                <a:avLst/>
              </a:prstGeom>
              <a:solidFill>
                <a:srgbClr val="000000"/>
              </a:solidFill>
              <a:ln w="9525">
                <a:noFill/>
                <a:miter lim="800000"/>
                <a:headEnd/>
                <a:tailEnd/>
              </a:ln>
            </p:spPr>
            <p:txBody>
              <a:bodyPr/>
              <a:lstStyle/>
              <a:p>
                <a:endParaRPr lang="en-US"/>
              </a:p>
            </p:txBody>
          </p:sp>
          <p:sp>
            <p:nvSpPr>
              <p:cNvPr id="196252" name="Rectangle 668"/>
              <p:cNvSpPr>
                <a:spLocks noChangeArrowheads="1"/>
              </p:cNvSpPr>
              <p:nvPr/>
            </p:nvSpPr>
            <p:spPr bwMode="auto">
              <a:xfrm>
                <a:off x="4421" y="1762"/>
                <a:ext cx="7" cy="28"/>
              </a:xfrm>
              <a:prstGeom prst="rect">
                <a:avLst/>
              </a:prstGeom>
              <a:solidFill>
                <a:srgbClr val="000000"/>
              </a:solidFill>
              <a:ln w="9525">
                <a:noFill/>
                <a:miter lim="800000"/>
                <a:headEnd/>
                <a:tailEnd/>
              </a:ln>
            </p:spPr>
            <p:txBody>
              <a:bodyPr/>
              <a:lstStyle/>
              <a:p>
                <a:endParaRPr lang="en-US"/>
              </a:p>
            </p:txBody>
          </p:sp>
          <p:sp>
            <p:nvSpPr>
              <p:cNvPr id="196253" name="Rectangle 669"/>
              <p:cNvSpPr>
                <a:spLocks noChangeArrowheads="1"/>
              </p:cNvSpPr>
              <p:nvPr/>
            </p:nvSpPr>
            <p:spPr bwMode="auto">
              <a:xfrm>
                <a:off x="4421" y="1714"/>
                <a:ext cx="7" cy="28"/>
              </a:xfrm>
              <a:prstGeom prst="rect">
                <a:avLst/>
              </a:prstGeom>
              <a:solidFill>
                <a:srgbClr val="000000"/>
              </a:solidFill>
              <a:ln w="9525">
                <a:noFill/>
                <a:miter lim="800000"/>
                <a:headEnd/>
                <a:tailEnd/>
              </a:ln>
            </p:spPr>
            <p:txBody>
              <a:bodyPr/>
              <a:lstStyle/>
              <a:p>
                <a:endParaRPr lang="en-US"/>
              </a:p>
            </p:txBody>
          </p:sp>
        </p:grpSp>
        <p:sp>
          <p:nvSpPr>
            <p:cNvPr id="196258" name="Rectangle 674"/>
            <p:cNvSpPr>
              <a:spLocks noChangeArrowheads="1"/>
            </p:cNvSpPr>
            <p:nvPr/>
          </p:nvSpPr>
          <p:spPr bwMode="auto">
            <a:xfrm>
              <a:off x="3329950" y="1537198"/>
              <a:ext cx="1317621" cy="490209"/>
            </a:xfrm>
            <a:prstGeom prst="rect">
              <a:avLst/>
            </a:prstGeom>
            <a:solidFill>
              <a:srgbClr val="FCF4AB"/>
            </a:solidFill>
            <a:ln w="11113">
              <a:solidFill>
                <a:srgbClr val="000000"/>
              </a:solidFill>
              <a:miter lim="800000"/>
              <a:headEnd/>
              <a:tailEnd/>
            </a:ln>
          </p:spPr>
          <p:txBody>
            <a:bodyPr/>
            <a:lstStyle/>
            <a:p>
              <a:endParaRPr lang="en-US"/>
            </a:p>
          </p:txBody>
        </p:sp>
        <p:sp>
          <p:nvSpPr>
            <p:cNvPr id="196259" name="Rectangle 675"/>
            <p:cNvSpPr>
              <a:spLocks noChangeArrowheads="1"/>
            </p:cNvSpPr>
            <p:nvPr/>
          </p:nvSpPr>
          <p:spPr bwMode="auto">
            <a:xfrm>
              <a:off x="6702752" y="1529656"/>
              <a:ext cx="1621096" cy="497751"/>
            </a:xfrm>
            <a:prstGeom prst="rect">
              <a:avLst/>
            </a:prstGeom>
            <a:solidFill>
              <a:srgbClr val="FCF4AB"/>
            </a:solidFill>
            <a:ln w="11113">
              <a:solidFill>
                <a:srgbClr val="000000"/>
              </a:solidFill>
              <a:miter lim="800000"/>
              <a:headEnd/>
              <a:tailEnd/>
            </a:ln>
          </p:spPr>
          <p:txBody>
            <a:bodyPr/>
            <a:lstStyle/>
            <a:p>
              <a:endParaRPr lang="en-US"/>
            </a:p>
          </p:txBody>
        </p:sp>
        <p:sp>
          <p:nvSpPr>
            <p:cNvPr id="196260" name="Rectangle 676"/>
            <p:cNvSpPr>
              <a:spLocks noChangeArrowheads="1"/>
            </p:cNvSpPr>
            <p:nvPr/>
          </p:nvSpPr>
          <p:spPr bwMode="auto">
            <a:xfrm>
              <a:off x="6696990" y="1524000"/>
              <a:ext cx="1667194" cy="473241"/>
            </a:xfrm>
            <a:prstGeom prst="rect">
              <a:avLst/>
            </a:prstGeom>
            <a:noFill/>
            <a:ln w="9525">
              <a:noFill/>
              <a:miter lim="800000"/>
              <a:headEnd/>
              <a:tailEnd/>
            </a:ln>
          </p:spPr>
          <p:txBody>
            <a:bodyPr/>
            <a:lstStyle/>
            <a:p>
              <a:endParaRPr lang="en-US"/>
            </a:p>
          </p:txBody>
        </p:sp>
        <p:sp>
          <p:nvSpPr>
            <p:cNvPr id="196261" name="Rectangle 677"/>
            <p:cNvSpPr>
              <a:spLocks noChangeArrowheads="1"/>
            </p:cNvSpPr>
            <p:nvPr/>
          </p:nvSpPr>
          <p:spPr bwMode="auto">
            <a:xfrm>
              <a:off x="6791106" y="1578677"/>
              <a:ext cx="1632621" cy="228136"/>
            </a:xfrm>
            <a:prstGeom prst="rect">
              <a:avLst/>
            </a:prstGeom>
            <a:noFill/>
            <a:ln w="9525">
              <a:noFill/>
              <a:miter lim="800000"/>
              <a:headEnd/>
              <a:tailEnd/>
            </a:ln>
          </p:spPr>
          <p:txBody>
            <a:bodyPr wrap="none" lIns="0" tIns="0" rIns="0" bIns="0">
              <a:spAutoFit/>
            </a:bodyPr>
            <a:lstStyle/>
            <a:p>
              <a:pPr algn="ctr"/>
              <a:r>
                <a:rPr lang="en-US" sz="1100" b="1" dirty="0">
                  <a:solidFill>
                    <a:srgbClr val="B50069"/>
                  </a:solidFill>
                  <a:latin typeface="Arial" charset="0"/>
                </a:rPr>
                <a:t>Zone of Exceptional</a:t>
              </a:r>
              <a:endParaRPr lang="en-US" dirty="0"/>
            </a:p>
          </p:txBody>
        </p:sp>
        <p:sp>
          <p:nvSpPr>
            <p:cNvPr id="196262" name="Rectangle 678"/>
            <p:cNvSpPr>
              <a:spLocks noChangeArrowheads="1"/>
            </p:cNvSpPr>
            <p:nvPr/>
          </p:nvSpPr>
          <p:spPr bwMode="auto">
            <a:xfrm>
              <a:off x="7163727" y="1769105"/>
              <a:ext cx="847042" cy="228136"/>
            </a:xfrm>
            <a:prstGeom prst="rect">
              <a:avLst/>
            </a:prstGeom>
            <a:noFill/>
            <a:ln w="9525">
              <a:noFill/>
              <a:miter lim="800000"/>
              <a:headEnd/>
              <a:tailEnd/>
            </a:ln>
          </p:spPr>
          <p:txBody>
            <a:bodyPr wrap="none" lIns="0" tIns="0" rIns="0" bIns="0">
              <a:spAutoFit/>
            </a:bodyPr>
            <a:lstStyle/>
            <a:p>
              <a:pPr algn="ctr"/>
              <a:r>
                <a:rPr lang="en-US" sz="1100" b="1" dirty="0">
                  <a:solidFill>
                    <a:srgbClr val="B50069"/>
                  </a:solidFill>
                  <a:latin typeface="Arial" charset="0"/>
                </a:rPr>
                <a:t>Marketing</a:t>
              </a:r>
              <a:endParaRPr lang="en-US" dirty="0"/>
            </a:p>
          </p:txBody>
        </p:sp>
        <p:sp>
          <p:nvSpPr>
            <p:cNvPr id="196263" name="Rectangle 679"/>
            <p:cNvSpPr>
              <a:spLocks noChangeArrowheads="1"/>
            </p:cNvSpPr>
            <p:nvPr/>
          </p:nvSpPr>
          <p:spPr bwMode="auto">
            <a:xfrm>
              <a:off x="3208944" y="1589990"/>
              <a:ext cx="1530822" cy="473241"/>
            </a:xfrm>
            <a:prstGeom prst="rect">
              <a:avLst/>
            </a:prstGeom>
            <a:noFill/>
            <a:ln w="9525">
              <a:noFill/>
              <a:miter lim="800000"/>
              <a:headEnd/>
              <a:tailEnd/>
            </a:ln>
          </p:spPr>
          <p:txBody>
            <a:bodyPr/>
            <a:lstStyle/>
            <a:p>
              <a:endParaRPr lang="en-US"/>
            </a:p>
          </p:txBody>
        </p:sp>
        <p:sp>
          <p:nvSpPr>
            <p:cNvPr id="196264" name="Rectangle 680"/>
            <p:cNvSpPr>
              <a:spLocks noChangeArrowheads="1"/>
            </p:cNvSpPr>
            <p:nvPr/>
          </p:nvSpPr>
          <p:spPr bwMode="auto">
            <a:xfrm>
              <a:off x="3454797" y="1644667"/>
              <a:ext cx="1215822" cy="228136"/>
            </a:xfrm>
            <a:prstGeom prst="rect">
              <a:avLst/>
            </a:prstGeom>
            <a:noFill/>
            <a:ln w="9525">
              <a:noFill/>
              <a:miter lim="800000"/>
              <a:headEnd/>
              <a:tailEnd/>
            </a:ln>
          </p:spPr>
          <p:txBody>
            <a:bodyPr wrap="none" lIns="0" tIns="0" rIns="0" bIns="0">
              <a:spAutoFit/>
            </a:bodyPr>
            <a:lstStyle/>
            <a:p>
              <a:pPr algn="ctr"/>
              <a:r>
                <a:rPr lang="en-US" sz="1100" b="1" dirty="0">
                  <a:solidFill>
                    <a:srgbClr val="B50069"/>
                  </a:solidFill>
                  <a:latin typeface="Arial" charset="0"/>
                </a:rPr>
                <a:t>Zone of Death </a:t>
              </a:r>
              <a:endParaRPr lang="en-US" dirty="0"/>
            </a:p>
          </p:txBody>
        </p:sp>
        <p:sp>
          <p:nvSpPr>
            <p:cNvPr id="196265" name="Rectangle 681"/>
            <p:cNvSpPr>
              <a:spLocks noChangeArrowheads="1"/>
            </p:cNvSpPr>
            <p:nvPr/>
          </p:nvSpPr>
          <p:spPr bwMode="auto">
            <a:xfrm>
              <a:off x="3399096" y="1833209"/>
              <a:ext cx="1283048" cy="228136"/>
            </a:xfrm>
            <a:prstGeom prst="rect">
              <a:avLst/>
            </a:prstGeom>
            <a:noFill/>
            <a:ln w="9525">
              <a:noFill/>
              <a:miter lim="800000"/>
              <a:headEnd/>
              <a:tailEnd/>
            </a:ln>
          </p:spPr>
          <p:txBody>
            <a:bodyPr wrap="none" lIns="0" tIns="0" rIns="0" bIns="0">
              <a:spAutoFit/>
            </a:bodyPr>
            <a:lstStyle/>
            <a:p>
              <a:pPr algn="ctr"/>
              <a:r>
                <a:rPr lang="en-US" sz="1100" b="1" dirty="0">
                  <a:solidFill>
                    <a:srgbClr val="B50069"/>
                  </a:solidFill>
                  <a:latin typeface="Arial" charset="0"/>
                </a:rPr>
                <a:t>Wish Marketing</a:t>
              </a:r>
              <a:endParaRPr lang="en-US" dirty="0"/>
            </a:p>
          </p:txBody>
        </p:sp>
        <p:sp>
          <p:nvSpPr>
            <p:cNvPr id="196266" name="Freeform 682"/>
            <p:cNvSpPr>
              <a:spLocks/>
            </p:cNvSpPr>
            <p:nvPr/>
          </p:nvSpPr>
          <p:spPr bwMode="auto">
            <a:xfrm>
              <a:off x="7109947" y="2046262"/>
              <a:ext cx="103719" cy="164032"/>
            </a:xfrm>
            <a:custGeom>
              <a:avLst/>
              <a:gdLst/>
              <a:ahLst/>
              <a:cxnLst>
                <a:cxn ang="0">
                  <a:pos x="0" y="87"/>
                </a:cxn>
                <a:cxn ang="0">
                  <a:pos x="27" y="87"/>
                </a:cxn>
                <a:cxn ang="0">
                  <a:pos x="27" y="0"/>
                </a:cxn>
                <a:cxn ang="0">
                  <a:pos x="81" y="0"/>
                </a:cxn>
                <a:cxn ang="0">
                  <a:pos x="81" y="87"/>
                </a:cxn>
                <a:cxn ang="0">
                  <a:pos x="108" y="87"/>
                </a:cxn>
                <a:cxn ang="0">
                  <a:pos x="54" y="175"/>
                </a:cxn>
                <a:cxn ang="0">
                  <a:pos x="0" y="87"/>
                </a:cxn>
              </a:cxnLst>
              <a:rect l="0" t="0" r="r" b="b"/>
              <a:pathLst>
                <a:path w="108" h="175">
                  <a:moveTo>
                    <a:pt x="0" y="87"/>
                  </a:moveTo>
                  <a:lnTo>
                    <a:pt x="27" y="87"/>
                  </a:lnTo>
                  <a:lnTo>
                    <a:pt x="27" y="0"/>
                  </a:lnTo>
                  <a:lnTo>
                    <a:pt x="81" y="0"/>
                  </a:lnTo>
                  <a:lnTo>
                    <a:pt x="81" y="87"/>
                  </a:lnTo>
                  <a:lnTo>
                    <a:pt x="108" y="87"/>
                  </a:lnTo>
                  <a:lnTo>
                    <a:pt x="54" y="175"/>
                  </a:lnTo>
                  <a:lnTo>
                    <a:pt x="0" y="87"/>
                  </a:lnTo>
                  <a:close/>
                </a:path>
              </a:pathLst>
            </a:custGeom>
            <a:solidFill>
              <a:srgbClr val="B50069"/>
            </a:solidFill>
            <a:ln w="11113">
              <a:solidFill>
                <a:srgbClr val="000000"/>
              </a:solidFill>
              <a:prstDash val="solid"/>
              <a:round/>
              <a:headEnd/>
              <a:tailEnd/>
            </a:ln>
          </p:spPr>
          <p:txBody>
            <a:bodyPr/>
            <a:lstStyle/>
            <a:p>
              <a:endParaRPr lang="en-US"/>
            </a:p>
          </p:txBody>
        </p:sp>
        <p:sp>
          <p:nvSpPr>
            <p:cNvPr id="196267" name="Freeform 683"/>
            <p:cNvSpPr>
              <a:spLocks/>
            </p:cNvSpPr>
            <p:nvPr/>
          </p:nvSpPr>
          <p:spPr bwMode="auto">
            <a:xfrm>
              <a:off x="7789885" y="2046262"/>
              <a:ext cx="103719" cy="164032"/>
            </a:xfrm>
            <a:custGeom>
              <a:avLst/>
              <a:gdLst/>
              <a:ahLst/>
              <a:cxnLst>
                <a:cxn ang="0">
                  <a:pos x="0" y="87"/>
                </a:cxn>
                <a:cxn ang="0">
                  <a:pos x="27" y="87"/>
                </a:cxn>
                <a:cxn ang="0">
                  <a:pos x="27" y="0"/>
                </a:cxn>
                <a:cxn ang="0">
                  <a:pos x="81" y="0"/>
                </a:cxn>
                <a:cxn ang="0">
                  <a:pos x="81" y="87"/>
                </a:cxn>
                <a:cxn ang="0">
                  <a:pos x="108" y="87"/>
                </a:cxn>
                <a:cxn ang="0">
                  <a:pos x="54" y="175"/>
                </a:cxn>
                <a:cxn ang="0">
                  <a:pos x="0" y="87"/>
                </a:cxn>
              </a:cxnLst>
              <a:rect l="0" t="0" r="r" b="b"/>
              <a:pathLst>
                <a:path w="108" h="175">
                  <a:moveTo>
                    <a:pt x="0" y="87"/>
                  </a:moveTo>
                  <a:lnTo>
                    <a:pt x="27" y="87"/>
                  </a:lnTo>
                  <a:lnTo>
                    <a:pt x="27" y="0"/>
                  </a:lnTo>
                  <a:lnTo>
                    <a:pt x="81" y="0"/>
                  </a:lnTo>
                  <a:lnTo>
                    <a:pt x="81" y="87"/>
                  </a:lnTo>
                  <a:lnTo>
                    <a:pt x="108" y="87"/>
                  </a:lnTo>
                  <a:lnTo>
                    <a:pt x="54" y="175"/>
                  </a:lnTo>
                  <a:lnTo>
                    <a:pt x="0" y="87"/>
                  </a:lnTo>
                  <a:close/>
                </a:path>
              </a:pathLst>
            </a:custGeom>
            <a:solidFill>
              <a:srgbClr val="B50069"/>
            </a:solidFill>
            <a:ln w="11113">
              <a:solidFill>
                <a:srgbClr val="000000"/>
              </a:solidFill>
              <a:prstDash val="solid"/>
              <a:round/>
              <a:headEnd/>
              <a:tailEnd/>
            </a:ln>
          </p:spPr>
          <p:txBody>
            <a:bodyPr/>
            <a:lstStyle/>
            <a:p>
              <a:endParaRPr lang="en-US"/>
            </a:p>
          </p:txBody>
        </p:sp>
        <p:grpSp>
          <p:nvGrpSpPr>
            <p:cNvPr id="16" name="Group 769"/>
            <p:cNvGrpSpPr>
              <a:grpSpLocks/>
            </p:cNvGrpSpPr>
            <p:nvPr/>
          </p:nvGrpSpPr>
          <p:grpSpPr bwMode="auto">
            <a:xfrm>
              <a:off x="665897" y="5217539"/>
              <a:ext cx="7650268" cy="30167"/>
              <a:chOff x="860" y="3258"/>
              <a:chExt cx="3983" cy="16"/>
            </a:xfrm>
          </p:grpSpPr>
          <p:sp>
            <p:nvSpPr>
              <p:cNvPr id="196268" name="Rectangle 684"/>
              <p:cNvSpPr>
                <a:spLocks noChangeArrowheads="1"/>
              </p:cNvSpPr>
              <p:nvPr/>
            </p:nvSpPr>
            <p:spPr bwMode="auto">
              <a:xfrm>
                <a:off x="860" y="3267"/>
                <a:ext cx="27" cy="7"/>
              </a:xfrm>
              <a:prstGeom prst="rect">
                <a:avLst/>
              </a:prstGeom>
              <a:solidFill>
                <a:srgbClr val="000000"/>
              </a:solidFill>
              <a:ln w="9525">
                <a:noFill/>
                <a:miter lim="800000"/>
                <a:headEnd/>
                <a:tailEnd/>
              </a:ln>
            </p:spPr>
            <p:txBody>
              <a:bodyPr/>
              <a:lstStyle/>
              <a:p>
                <a:endParaRPr lang="en-US"/>
              </a:p>
            </p:txBody>
          </p:sp>
          <p:sp>
            <p:nvSpPr>
              <p:cNvPr id="196269" name="Rectangle 685"/>
              <p:cNvSpPr>
                <a:spLocks noChangeArrowheads="1"/>
              </p:cNvSpPr>
              <p:nvPr/>
            </p:nvSpPr>
            <p:spPr bwMode="auto">
              <a:xfrm>
                <a:off x="907" y="3267"/>
                <a:ext cx="27" cy="7"/>
              </a:xfrm>
              <a:prstGeom prst="rect">
                <a:avLst/>
              </a:prstGeom>
              <a:solidFill>
                <a:srgbClr val="000000"/>
              </a:solidFill>
              <a:ln w="9525">
                <a:noFill/>
                <a:miter lim="800000"/>
                <a:headEnd/>
                <a:tailEnd/>
              </a:ln>
            </p:spPr>
            <p:txBody>
              <a:bodyPr/>
              <a:lstStyle/>
              <a:p>
                <a:endParaRPr lang="en-US"/>
              </a:p>
            </p:txBody>
          </p:sp>
          <p:sp>
            <p:nvSpPr>
              <p:cNvPr id="196270" name="Rectangle 686"/>
              <p:cNvSpPr>
                <a:spLocks noChangeArrowheads="1"/>
              </p:cNvSpPr>
              <p:nvPr/>
            </p:nvSpPr>
            <p:spPr bwMode="auto">
              <a:xfrm>
                <a:off x="954" y="3267"/>
                <a:ext cx="27" cy="7"/>
              </a:xfrm>
              <a:prstGeom prst="rect">
                <a:avLst/>
              </a:prstGeom>
              <a:solidFill>
                <a:srgbClr val="000000"/>
              </a:solidFill>
              <a:ln w="9525">
                <a:noFill/>
                <a:miter lim="800000"/>
                <a:headEnd/>
                <a:tailEnd/>
              </a:ln>
            </p:spPr>
            <p:txBody>
              <a:bodyPr/>
              <a:lstStyle/>
              <a:p>
                <a:endParaRPr lang="en-US"/>
              </a:p>
            </p:txBody>
          </p:sp>
          <p:sp>
            <p:nvSpPr>
              <p:cNvPr id="196271" name="Rectangle 687"/>
              <p:cNvSpPr>
                <a:spLocks noChangeArrowheads="1"/>
              </p:cNvSpPr>
              <p:nvPr/>
            </p:nvSpPr>
            <p:spPr bwMode="auto">
              <a:xfrm>
                <a:off x="1001" y="3267"/>
                <a:ext cx="27" cy="7"/>
              </a:xfrm>
              <a:prstGeom prst="rect">
                <a:avLst/>
              </a:prstGeom>
              <a:solidFill>
                <a:srgbClr val="000000"/>
              </a:solidFill>
              <a:ln w="9525">
                <a:noFill/>
                <a:miter lim="800000"/>
                <a:headEnd/>
                <a:tailEnd/>
              </a:ln>
            </p:spPr>
            <p:txBody>
              <a:bodyPr/>
              <a:lstStyle/>
              <a:p>
                <a:endParaRPr lang="en-US"/>
              </a:p>
            </p:txBody>
          </p:sp>
          <p:sp>
            <p:nvSpPr>
              <p:cNvPr id="196272" name="Freeform 688"/>
              <p:cNvSpPr>
                <a:spLocks/>
              </p:cNvSpPr>
              <p:nvPr/>
            </p:nvSpPr>
            <p:spPr bwMode="auto">
              <a:xfrm>
                <a:off x="1048" y="3266"/>
                <a:ext cx="27" cy="8"/>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273" name="Rectangle 689"/>
              <p:cNvSpPr>
                <a:spLocks noChangeArrowheads="1"/>
              </p:cNvSpPr>
              <p:nvPr/>
            </p:nvSpPr>
            <p:spPr bwMode="auto">
              <a:xfrm>
                <a:off x="1096" y="3266"/>
                <a:ext cx="27" cy="7"/>
              </a:xfrm>
              <a:prstGeom prst="rect">
                <a:avLst/>
              </a:prstGeom>
              <a:solidFill>
                <a:srgbClr val="000000"/>
              </a:solidFill>
              <a:ln w="9525">
                <a:noFill/>
                <a:miter lim="800000"/>
                <a:headEnd/>
                <a:tailEnd/>
              </a:ln>
            </p:spPr>
            <p:txBody>
              <a:bodyPr/>
              <a:lstStyle/>
              <a:p>
                <a:endParaRPr lang="en-US"/>
              </a:p>
            </p:txBody>
          </p:sp>
          <p:sp>
            <p:nvSpPr>
              <p:cNvPr id="196274" name="Rectangle 690"/>
              <p:cNvSpPr>
                <a:spLocks noChangeArrowheads="1"/>
              </p:cNvSpPr>
              <p:nvPr/>
            </p:nvSpPr>
            <p:spPr bwMode="auto">
              <a:xfrm>
                <a:off x="1143" y="3266"/>
                <a:ext cx="27" cy="7"/>
              </a:xfrm>
              <a:prstGeom prst="rect">
                <a:avLst/>
              </a:prstGeom>
              <a:solidFill>
                <a:srgbClr val="000000"/>
              </a:solidFill>
              <a:ln w="9525">
                <a:noFill/>
                <a:miter lim="800000"/>
                <a:headEnd/>
                <a:tailEnd/>
              </a:ln>
            </p:spPr>
            <p:txBody>
              <a:bodyPr/>
              <a:lstStyle/>
              <a:p>
                <a:endParaRPr lang="en-US"/>
              </a:p>
            </p:txBody>
          </p:sp>
          <p:sp>
            <p:nvSpPr>
              <p:cNvPr id="196275" name="Rectangle 691"/>
              <p:cNvSpPr>
                <a:spLocks noChangeArrowheads="1"/>
              </p:cNvSpPr>
              <p:nvPr/>
            </p:nvSpPr>
            <p:spPr bwMode="auto">
              <a:xfrm>
                <a:off x="1190" y="3266"/>
                <a:ext cx="27" cy="7"/>
              </a:xfrm>
              <a:prstGeom prst="rect">
                <a:avLst/>
              </a:prstGeom>
              <a:solidFill>
                <a:srgbClr val="000000"/>
              </a:solidFill>
              <a:ln w="9525">
                <a:noFill/>
                <a:miter lim="800000"/>
                <a:headEnd/>
                <a:tailEnd/>
              </a:ln>
            </p:spPr>
            <p:txBody>
              <a:bodyPr/>
              <a:lstStyle/>
              <a:p>
                <a:endParaRPr lang="en-US"/>
              </a:p>
            </p:txBody>
          </p:sp>
          <p:sp>
            <p:nvSpPr>
              <p:cNvPr id="196276" name="Rectangle 692"/>
              <p:cNvSpPr>
                <a:spLocks noChangeArrowheads="1"/>
              </p:cNvSpPr>
              <p:nvPr/>
            </p:nvSpPr>
            <p:spPr bwMode="auto">
              <a:xfrm>
                <a:off x="1237" y="3266"/>
                <a:ext cx="27" cy="7"/>
              </a:xfrm>
              <a:prstGeom prst="rect">
                <a:avLst/>
              </a:prstGeom>
              <a:solidFill>
                <a:srgbClr val="000000"/>
              </a:solidFill>
              <a:ln w="9525">
                <a:noFill/>
                <a:miter lim="800000"/>
                <a:headEnd/>
                <a:tailEnd/>
              </a:ln>
            </p:spPr>
            <p:txBody>
              <a:bodyPr/>
              <a:lstStyle/>
              <a:p>
                <a:endParaRPr lang="en-US"/>
              </a:p>
            </p:txBody>
          </p:sp>
          <p:sp>
            <p:nvSpPr>
              <p:cNvPr id="196277" name="Rectangle 693"/>
              <p:cNvSpPr>
                <a:spLocks noChangeArrowheads="1"/>
              </p:cNvSpPr>
              <p:nvPr/>
            </p:nvSpPr>
            <p:spPr bwMode="auto">
              <a:xfrm>
                <a:off x="1284" y="3266"/>
                <a:ext cx="27" cy="7"/>
              </a:xfrm>
              <a:prstGeom prst="rect">
                <a:avLst/>
              </a:prstGeom>
              <a:solidFill>
                <a:srgbClr val="000000"/>
              </a:solidFill>
              <a:ln w="9525">
                <a:noFill/>
                <a:miter lim="800000"/>
                <a:headEnd/>
                <a:tailEnd/>
              </a:ln>
            </p:spPr>
            <p:txBody>
              <a:bodyPr/>
              <a:lstStyle/>
              <a:p>
                <a:endParaRPr lang="en-US"/>
              </a:p>
            </p:txBody>
          </p:sp>
          <p:sp>
            <p:nvSpPr>
              <p:cNvPr id="196278" name="Rectangle 694"/>
              <p:cNvSpPr>
                <a:spLocks noChangeArrowheads="1"/>
              </p:cNvSpPr>
              <p:nvPr/>
            </p:nvSpPr>
            <p:spPr bwMode="auto">
              <a:xfrm>
                <a:off x="1331" y="3266"/>
                <a:ext cx="27" cy="7"/>
              </a:xfrm>
              <a:prstGeom prst="rect">
                <a:avLst/>
              </a:prstGeom>
              <a:solidFill>
                <a:srgbClr val="000000"/>
              </a:solidFill>
              <a:ln w="9525">
                <a:noFill/>
                <a:miter lim="800000"/>
                <a:headEnd/>
                <a:tailEnd/>
              </a:ln>
            </p:spPr>
            <p:txBody>
              <a:bodyPr/>
              <a:lstStyle/>
              <a:p>
                <a:endParaRPr lang="en-US"/>
              </a:p>
            </p:txBody>
          </p:sp>
          <p:sp>
            <p:nvSpPr>
              <p:cNvPr id="196279" name="Rectangle 695"/>
              <p:cNvSpPr>
                <a:spLocks noChangeArrowheads="1"/>
              </p:cNvSpPr>
              <p:nvPr/>
            </p:nvSpPr>
            <p:spPr bwMode="auto">
              <a:xfrm>
                <a:off x="1379" y="3266"/>
                <a:ext cx="27" cy="7"/>
              </a:xfrm>
              <a:prstGeom prst="rect">
                <a:avLst/>
              </a:prstGeom>
              <a:solidFill>
                <a:srgbClr val="000000"/>
              </a:solidFill>
              <a:ln w="9525">
                <a:noFill/>
                <a:miter lim="800000"/>
                <a:headEnd/>
                <a:tailEnd/>
              </a:ln>
            </p:spPr>
            <p:txBody>
              <a:bodyPr/>
              <a:lstStyle/>
              <a:p>
                <a:endParaRPr lang="en-US"/>
              </a:p>
            </p:txBody>
          </p:sp>
          <p:sp>
            <p:nvSpPr>
              <p:cNvPr id="196280" name="Rectangle 696"/>
              <p:cNvSpPr>
                <a:spLocks noChangeArrowheads="1"/>
              </p:cNvSpPr>
              <p:nvPr/>
            </p:nvSpPr>
            <p:spPr bwMode="auto">
              <a:xfrm>
                <a:off x="1426" y="3266"/>
                <a:ext cx="27" cy="7"/>
              </a:xfrm>
              <a:prstGeom prst="rect">
                <a:avLst/>
              </a:prstGeom>
              <a:solidFill>
                <a:srgbClr val="000000"/>
              </a:solidFill>
              <a:ln w="9525">
                <a:noFill/>
                <a:miter lim="800000"/>
                <a:headEnd/>
                <a:tailEnd/>
              </a:ln>
            </p:spPr>
            <p:txBody>
              <a:bodyPr/>
              <a:lstStyle/>
              <a:p>
                <a:endParaRPr lang="en-US"/>
              </a:p>
            </p:txBody>
          </p:sp>
          <p:sp>
            <p:nvSpPr>
              <p:cNvPr id="196281" name="Rectangle 697"/>
              <p:cNvSpPr>
                <a:spLocks noChangeArrowheads="1"/>
              </p:cNvSpPr>
              <p:nvPr/>
            </p:nvSpPr>
            <p:spPr bwMode="auto">
              <a:xfrm>
                <a:off x="1473" y="3265"/>
                <a:ext cx="27" cy="7"/>
              </a:xfrm>
              <a:prstGeom prst="rect">
                <a:avLst/>
              </a:prstGeom>
              <a:solidFill>
                <a:srgbClr val="000000"/>
              </a:solidFill>
              <a:ln w="9525">
                <a:noFill/>
                <a:miter lim="800000"/>
                <a:headEnd/>
                <a:tailEnd/>
              </a:ln>
            </p:spPr>
            <p:txBody>
              <a:bodyPr/>
              <a:lstStyle/>
              <a:p>
                <a:endParaRPr lang="en-US"/>
              </a:p>
            </p:txBody>
          </p:sp>
          <p:sp>
            <p:nvSpPr>
              <p:cNvPr id="196282" name="Rectangle 698"/>
              <p:cNvSpPr>
                <a:spLocks noChangeArrowheads="1"/>
              </p:cNvSpPr>
              <p:nvPr/>
            </p:nvSpPr>
            <p:spPr bwMode="auto">
              <a:xfrm>
                <a:off x="1520" y="3265"/>
                <a:ext cx="27" cy="7"/>
              </a:xfrm>
              <a:prstGeom prst="rect">
                <a:avLst/>
              </a:prstGeom>
              <a:solidFill>
                <a:srgbClr val="000000"/>
              </a:solidFill>
              <a:ln w="9525">
                <a:noFill/>
                <a:miter lim="800000"/>
                <a:headEnd/>
                <a:tailEnd/>
              </a:ln>
            </p:spPr>
            <p:txBody>
              <a:bodyPr/>
              <a:lstStyle/>
              <a:p>
                <a:endParaRPr lang="en-US"/>
              </a:p>
            </p:txBody>
          </p:sp>
          <p:sp>
            <p:nvSpPr>
              <p:cNvPr id="196283" name="Rectangle 699"/>
              <p:cNvSpPr>
                <a:spLocks noChangeArrowheads="1"/>
              </p:cNvSpPr>
              <p:nvPr/>
            </p:nvSpPr>
            <p:spPr bwMode="auto">
              <a:xfrm>
                <a:off x="1567" y="3265"/>
                <a:ext cx="27" cy="7"/>
              </a:xfrm>
              <a:prstGeom prst="rect">
                <a:avLst/>
              </a:prstGeom>
              <a:solidFill>
                <a:srgbClr val="000000"/>
              </a:solidFill>
              <a:ln w="9525">
                <a:noFill/>
                <a:miter lim="800000"/>
                <a:headEnd/>
                <a:tailEnd/>
              </a:ln>
            </p:spPr>
            <p:txBody>
              <a:bodyPr/>
              <a:lstStyle/>
              <a:p>
                <a:endParaRPr lang="en-US"/>
              </a:p>
            </p:txBody>
          </p:sp>
          <p:sp>
            <p:nvSpPr>
              <p:cNvPr id="196284" name="Rectangle 700"/>
              <p:cNvSpPr>
                <a:spLocks noChangeArrowheads="1"/>
              </p:cNvSpPr>
              <p:nvPr/>
            </p:nvSpPr>
            <p:spPr bwMode="auto">
              <a:xfrm>
                <a:off x="1614" y="3265"/>
                <a:ext cx="27" cy="7"/>
              </a:xfrm>
              <a:prstGeom prst="rect">
                <a:avLst/>
              </a:prstGeom>
              <a:solidFill>
                <a:srgbClr val="000000"/>
              </a:solidFill>
              <a:ln w="9525">
                <a:noFill/>
                <a:miter lim="800000"/>
                <a:headEnd/>
                <a:tailEnd/>
              </a:ln>
            </p:spPr>
            <p:txBody>
              <a:bodyPr/>
              <a:lstStyle/>
              <a:p>
                <a:endParaRPr lang="en-US"/>
              </a:p>
            </p:txBody>
          </p:sp>
          <p:sp>
            <p:nvSpPr>
              <p:cNvPr id="196285" name="Rectangle 701"/>
              <p:cNvSpPr>
                <a:spLocks noChangeArrowheads="1"/>
              </p:cNvSpPr>
              <p:nvPr/>
            </p:nvSpPr>
            <p:spPr bwMode="auto">
              <a:xfrm>
                <a:off x="1662" y="3265"/>
                <a:ext cx="27" cy="7"/>
              </a:xfrm>
              <a:prstGeom prst="rect">
                <a:avLst/>
              </a:prstGeom>
              <a:solidFill>
                <a:srgbClr val="000000"/>
              </a:solidFill>
              <a:ln w="9525">
                <a:noFill/>
                <a:miter lim="800000"/>
                <a:headEnd/>
                <a:tailEnd/>
              </a:ln>
            </p:spPr>
            <p:txBody>
              <a:bodyPr/>
              <a:lstStyle/>
              <a:p>
                <a:endParaRPr lang="en-US"/>
              </a:p>
            </p:txBody>
          </p:sp>
          <p:sp>
            <p:nvSpPr>
              <p:cNvPr id="196286" name="Rectangle 702"/>
              <p:cNvSpPr>
                <a:spLocks noChangeArrowheads="1"/>
              </p:cNvSpPr>
              <p:nvPr/>
            </p:nvSpPr>
            <p:spPr bwMode="auto">
              <a:xfrm>
                <a:off x="1709" y="3265"/>
                <a:ext cx="27" cy="7"/>
              </a:xfrm>
              <a:prstGeom prst="rect">
                <a:avLst/>
              </a:prstGeom>
              <a:solidFill>
                <a:srgbClr val="000000"/>
              </a:solidFill>
              <a:ln w="9525">
                <a:noFill/>
                <a:miter lim="800000"/>
                <a:headEnd/>
                <a:tailEnd/>
              </a:ln>
            </p:spPr>
            <p:txBody>
              <a:bodyPr/>
              <a:lstStyle/>
              <a:p>
                <a:endParaRPr lang="en-US"/>
              </a:p>
            </p:txBody>
          </p:sp>
          <p:sp>
            <p:nvSpPr>
              <p:cNvPr id="196287" name="Rectangle 703"/>
              <p:cNvSpPr>
                <a:spLocks noChangeArrowheads="1"/>
              </p:cNvSpPr>
              <p:nvPr/>
            </p:nvSpPr>
            <p:spPr bwMode="auto">
              <a:xfrm>
                <a:off x="1756" y="3265"/>
                <a:ext cx="27" cy="7"/>
              </a:xfrm>
              <a:prstGeom prst="rect">
                <a:avLst/>
              </a:prstGeom>
              <a:solidFill>
                <a:srgbClr val="000000"/>
              </a:solidFill>
              <a:ln w="9525">
                <a:noFill/>
                <a:miter lim="800000"/>
                <a:headEnd/>
                <a:tailEnd/>
              </a:ln>
            </p:spPr>
            <p:txBody>
              <a:bodyPr/>
              <a:lstStyle/>
              <a:p>
                <a:endParaRPr lang="en-US"/>
              </a:p>
            </p:txBody>
          </p:sp>
          <p:sp>
            <p:nvSpPr>
              <p:cNvPr id="196288" name="Rectangle 704"/>
              <p:cNvSpPr>
                <a:spLocks noChangeArrowheads="1"/>
              </p:cNvSpPr>
              <p:nvPr/>
            </p:nvSpPr>
            <p:spPr bwMode="auto">
              <a:xfrm>
                <a:off x="1803" y="3265"/>
                <a:ext cx="27" cy="7"/>
              </a:xfrm>
              <a:prstGeom prst="rect">
                <a:avLst/>
              </a:prstGeom>
              <a:solidFill>
                <a:srgbClr val="000000"/>
              </a:solidFill>
              <a:ln w="9525">
                <a:noFill/>
                <a:miter lim="800000"/>
                <a:headEnd/>
                <a:tailEnd/>
              </a:ln>
            </p:spPr>
            <p:txBody>
              <a:bodyPr/>
              <a:lstStyle/>
              <a:p>
                <a:endParaRPr lang="en-US"/>
              </a:p>
            </p:txBody>
          </p:sp>
          <p:sp>
            <p:nvSpPr>
              <p:cNvPr id="196289" name="Freeform 705"/>
              <p:cNvSpPr>
                <a:spLocks/>
              </p:cNvSpPr>
              <p:nvPr/>
            </p:nvSpPr>
            <p:spPr bwMode="auto">
              <a:xfrm>
                <a:off x="1850" y="3264"/>
                <a:ext cx="27" cy="8"/>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290" name="Rectangle 706"/>
              <p:cNvSpPr>
                <a:spLocks noChangeArrowheads="1"/>
              </p:cNvSpPr>
              <p:nvPr/>
            </p:nvSpPr>
            <p:spPr bwMode="auto">
              <a:xfrm>
                <a:off x="1897" y="3264"/>
                <a:ext cx="27" cy="7"/>
              </a:xfrm>
              <a:prstGeom prst="rect">
                <a:avLst/>
              </a:prstGeom>
              <a:solidFill>
                <a:srgbClr val="000000"/>
              </a:solidFill>
              <a:ln w="9525">
                <a:noFill/>
                <a:miter lim="800000"/>
                <a:headEnd/>
                <a:tailEnd/>
              </a:ln>
            </p:spPr>
            <p:txBody>
              <a:bodyPr/>
              <a:lstStyle/>
              <a:p>
                <a:endParaRPr lang="en-US"/>
              </a:p>
            </p:txBody>
          </p:sp>
          <p:sp>
            <p:nvSpPr>
              <p:cNvPr id="196291" name="Rectangle 707"/>
              <p:cNvSpPr>
                <a:spLocks noChangeArrowheads="1"/>
              </p:cNvSpPr>
              <p:nvPr/>
            </p:nvSpPr>
            <p:spPr bwMode="auto">
              <a:xfrm>
                <a:off x="1945" y="3264"/>
                <a:ext cx="27" cy="7"/>
              </a:xfrm>
              <a:prstGeom prst="rect">
                <a:avLst/>
              </a:prstGeom>
              <a:solidFill>
                <a:srgbClr val="000000"/>
              </a:solidFill>
              <a:ln w="9525">
                <a:noFill/>
                <a:miter lim="800000"/>
                <a:headEnd/>
                <a:tailEnd/>
              </a:ln>
            </p:spPr>
            <p:txBody>
              <a:bodyPr/>
              <a:lstStyle/>
              <a:p>
                <a:endParaRPr lang="en-US"/>
              </a:p>
            </p:txBody>
          </p:sp>
          <p:sp>
            <p:nvSpPr>
              <p:cNvPr id="196292" name="Rectangle 708"/>
              <p:cNvSpPr>
                <a:spLocks noChangeArrowheads="1"/>
              </p:cNvSpPr>
              <p:nvPr/>
            </p:nvSpPr>
            <p:spPr bwMode="auto">
              <a:xfrm>
                <a:off x="1992" y="3264"/>
                <a:ext cx="27" cy="7"/>
              </a:xfrm>
              <a:prstGeom prst="rect">
                <a:avLst/>
              </a:prstGeom>
              <a:solidFill>
                <a:srgbClr val="000000"/>
              </a:solidFill>
              <a:ln w="9525">
                <a:noFill/>
                <a:miter lim="800000"/>
                <a:headEnd/>
                <a:tailEnd/>
              </a:ln>
            </p:spPr>
            <p:txBody>
              <a:bodyPr/>
              <a:lstStyle/>
              <a:p>
                <a:endParaRPr lang="en-US"/>
              </a:p>
            </p:txBody>
          </p:sp>
          <p:sp>
            <p:nvSpPr>
              <p:cNvPr id="196293" name="Rectangle 709"/>
              <p:cNvSpPr>
                <a:spLocks noChangeArrowheads="1"/>
              </p:cNvSpPr>
              <p:nvPr/>
            </p:nvSpPr>
            <p:spPr bwMode="auto">
              <a:xfrm>
                <a:off x="2039" y="3264"/>
                <a:ext cx="27" cy="7"/>
              </a:xfrm>
              <a:prstGeom prst="rect">
                <a:avLst/>
              </a:prstGeom>
              <a:solidFill>
                <a:srgbClr val="000000"/>
              </a:solidFill>
              <a:ln w="9525">
                <a:noFill/>
                <a:miter lim="800000"/>
                <a:headEnd/>
                <a:tailEnd/>
              </a:ln>
            </p:spPr>
            <p:txBody>
              <a:bodyPr/>
              <a:lstStyle/>
              <a:p>
                <a:endParaRPr lang="en-US"/>
              </a:p>
            </p:txBody>
          </p:sp>
          <p:sp>
            <p:nvSpPr>
              <p:cNvPr id="196294" name="Rectangle 710"/>
              <p:cNvSpPr>
                <a:spLocks noChangeArrowheads="1"/>
              </p:cNvSpPr>
              <p:nvPr/>
            </p:nvSpPr>
            <p:spPr bwMode="auto">
              <a:xfrm>
                <a:off x="2086" y="3264"/>
                <a:ext cx="27" cy="7"/>
              </a:xfrm>
              <a:prstGeom prst="rect">
                <a:avLst/>
              </a:prstGeom>
              <a:solidFill>
                <a:srgbClr val="000000"/>
              </a:solidFill>
              <a:ln w="9525">
                <a:noFill/>
                <a:miter lim="800000"/>
                <a:headEnd/>
                <a:tailEnd/>
              </a:ln>
            </p:spPr>
            <p:txBody>
              <a:bodyPr/>
              <a:lstStyle/>
              <a:p>
                <a:endParaRPr lang="en-US"/>
              </a:p>
            </p:txBody>
          </p:sp>
          <p:sp>
            <p:nvSpPr>
              <p:cNvPr id="196295" name="Rectangle 711"/>
              <p:cNvSpPr>
                <a:spLocks noChangeArrowheads="1"/>
              </p:cNvSpPr>
              <p:nvPr/>
            </p:nvSpPr>
            <p:spPr bwMode="auto">
              <a:xfrm>
                <a:off x="2133" y="3264"/>
                <a:ext cx="27" cy="7"/>
              </a:xfrm>
              <a:prstGeom prst="rect">
                <a:avLst/>
              </a:prstGeom>
              <a:solidFill>
                <a:srgbClr val="000000"/>
              </a:solidFill>
              <a:ln w="9525">
                <a:noFill/>
                <a:miter lim="800000"/>
                <a:headEnd/>
                <a:tailEnd/>
              </a:ln>
            </p:spPr>
            <p:txBody>
              <a:bodyPr/>
              <a:lstStyle/>
              <a:p>
                <a:endParaRPr lang="en-US"/>
              </a:p>
            </p:txBody>
          </p:sp>
          <p:sp>
            <p:nvSpPr>
              <p:cNvPr id="196296" name="Rectangle 712"/>
              <p:cNvSpPr>
                <a:spLocks noChangeArrowheads="1"/>
              </p:cNvSpPr>
              <p:nvPr/>
            </p:nvSpPr>
            <p:spPr bwMode="auto">
              <a:xfrm>
                <a:off x="2180" y="3264"/>
                <a:ext cx="27" cy="7"/>
              </a:xfrm>
              <a:prstGeom prst="rect">
                <a:avLst/>
              </a:prstGeom>
              <a:solidFill>
                <a:srgbClr val="000000"/>
              </a:solidFill>
              <a:ln w="9525">
                <a:noFill/>
                <a:miter lim="800000"/>
                <a:headEnd/>
                <a:tailEnd/>
              </a:ln>
            </p:spPr>
            <p:txBody>
              <a:bodyPr/>
              <a:lstStyle/>
              <a:p>
                <a:endParaRPr lang="en-US"/>
              </a:p>
            </p:txBody>
          </p:sp>
          <p:sp>
            <p:nvSpPr>
              <p:cNvPr id="196297" name="Freeform 713"/>
              <p:cNvSpPr>
                <a:spLocks/>
              </p:cNvSpPr>
              <p:nvPr/>
            </p:nvSpPr>
            <p:spPr bwMode="auto">
              <a:xfrm>
                <a:off x="2228" y="3263"/>
                <a:ext cx="27" cy="8"/>
              </a:xfrm>
              <a:custGeom>
                <a:avLst/>
                <a:gdLst/>
                <a:ahLst/>
                <a:cxnLst>
                  <a:cxn ang="0">
                    <a:pos x="0" y="1"/>
                  </a:cxn>
                  <a:cxn ang="0">
                    <a:pos x="0" y="15"/>
                  </a:cxn>
                  <a:cxn ang="0">
                    <a:pos x="54" y="14"/>
                  </a:cxn>
                  <a:cxn ang="0">
                    <a:pos x="54" y="0"/>
                  </a:cxn>
                  <a:cxn ang="0">
                    <a:pos x="0" y="1"/>
                  </a:cxn>
                </a:cxnLst>
                <a:rect l="0" t="0" r="r" b="b"/>
                <a:pathLst>
                  <a:path w="54" h="15">
                    <a:moveTo>
                      <a:pt x="0" y="1"/>
                    </a:moveTo>
                    <a:lnTo>
                      <a:pt x="0" y="15"/>
                    </a:lnTo>
                    <a:lnTo>
                      <a:pt x="54" y="14"/>
                    </a:lnTo>
                    <a:lnTo>
                      <a:pt x="54" y="0"/>
                    </a:lnTo>
                    <a:lnTo>
                      <a:pt x="0" y="1"/>
                    </a:lnTo>
                    <a:close/>
                  </a:path>
                </a:pathLst>
              </a:custGeom>
              <a:solidFill>
                <a:srgbClr val="000000"/>
              </a:solidFill>
              <a:ln w="9525">
                <a:noFill/>
                <a:round/>
                <a:headEnd/>
                <a:tailEnd/>
              </a:ln>
            </p:spPr>
            <p:txBody>
              <a:bodyPr/>
              <a:lstStyle/>
              <a:p>
                <a:endParaRPr lang="en-US"/>
              </a:p>
            </p:txBody>
          </p:sp>
          <p:sp>
            <p:nvSpPr>
              <p:cNvPr id="196298" name="Rectangle 714"/>
              <p:cNvSpPr>
                <a:spLocks noChangeArrowheads="1"/>
              </p:cNvSpPr>
              <p:nvPr/>
            </p:nvSpPr>
            <p:spPr bwMode="auto">
              <a:xfrm>
                <a:off x="2275" y="3263"/>
                <a:ext cx="27" cy="7"/>
              </a:xfrm>
              <a:prstGeom prst="rect">
                <a:avLst/>
              </a:prstGeom>
              <a:solidFill>
                <a:srgbClr val="000000"/>
              </a:solidFill>
              <a:ln w="9525">
                <a:noFill/>
                <a:miter lim="800000"/>
                <a:headEnd/>
                <a:tailEnd/>
              </a:ln>
            </p:spPr>
            <p:txBody>
              <a:bodyPr/>
              <a:lstStyle/>
              <a:p>
                <a:endParaRPr lang="en-US"/>
              </a:p>
            </p:txBody>
          </p:sp>
          <p:sp>
            <p:nvSpPr>
              <p:cNvPr id="196299" name="Rectangle 715"/>
              <p:cNvSpPr>
                <a:spLocks noChangeArrowheads="1"/>
              </p:cNvSpPr>
              <p:nvPr/>
            </p:nvSpPr>
            <p:spPr bwMode="auto">
              <a:xfrm>
                <a:off x="2322" y="3263"/>
                <a:ext cx="27" cy="7"/>
              </a:xfrm>
              <a:prstGeom prst="rect">
                <a:avLst/>
              </a:prstGeom>
              <a:solidFill>
                <a:srgbClr val="000000"/>
              </a:solidFill>
              <a:ln w="9525">
                <a:noFill/>
                <a:miter lim="800000"/>
                <a:headEnd/>
                <a:tailEnd/>
              </a:ln>
            </p:spPr>
            <p:txBody>
              <a:bodyPr/>
              <a:lstStyle/>
              <a:p>
                <a:endParaRPr lang="en-US"/>
              </a:p>
            </p:txBody>
          </p:sp>
          <p:sp>
            <p:nvSpPr>
              <p:cNvPr id="196300" name="Rectangle 716"/>
              <p:cNvSpPr>
                <a:spLocks noChangeArrowheads="1"/>
              </p:cNvSpPr>
              <p:nvPr/>
            </p:nvSpPr>
            <p:spPr bwMode="auto">
              <a:xfrm>
                <a:off x="2369" y="3263"/>
                <a:ext cx="27" cy="7"/>
              </a:xfrm>
              <a:prstGeom prst="rect">
                <a:avLst/>
              </a:prstGeom>
              <a:solidFill>
                <a:srgbClr val="000000"/>
              </a:solidFill>
              <a:ln w="9525">
                <a:noFill/>
                <a:miter lim="800000"/>
                <a:headEnd/>
                <a:tailEnd/>
              </a:ln>
            </p:spPr>
            <p:txBody>
              <a:bodyPr/>
              <a:lstStyle/>
              <a:p>
                <a:endParaRPr lang="en-US"/>
              </a:p>
            </p:txBody>
          </p:sp>
          <p:sp>
            <p:nvSpPr>
              <p:cNvPr id="196301" name="Rectangle 717"/>
              <p:cNvSpPr>
                <a:spLocks noChangeArrowheads="1"/>
              </p:cNvSpPr>
              <p:nvPr/>
            </p:nvSpPr>
            <p:spPr bwMode="auto">
              <a:xfrm>
                <a:off x="2416" y="3263"/>
                <a:ext cx="27" cy="7"/>
              </a:xfrm>
              <a:prstGeom prst="rect">
                <a:avLst/>
              </a:prstGeom>
              <a:solidFill>
                <a:srgbClr val="000000"/>
              </a:solidFill>
              <a:ln w="9525">
                <a:noFill/>
                <a:miter lim="800000"/>
                <a:headEnd/>
                <a:tailEnd/>
              </a:ln>
            </p:spPr>
            <p:txBody>
              <a:bodyPr/>
              <a:lstStyle/>
              <a:p>
                <a:endParaRPr lang="en-US"/>
              </a:p>
            </p:txBody>
          </p:sp>
          <p:sp>
            <p:nvSpPr>
              <p:cNvPr id="196302" name="Rectangle 718"/>
              <p:cNvSpPr>
                <a:spLocks noChangeArrowheads="1"/>
              </p:cNvSpPr>
              <p:nvPr/>
            </p:nvSpPr>
            <p:spPr bwMode="auto">
              <a:xfrm>
                <a:off x="2463" y="3263"/>
                <a:ext cx="27" cy="7"/>
              </a:xfrm>
              <a:prstGeom prst="rect">
                <a:avLst/>
              </a:prstGeom>
              <a:solidFill>
                <a:srgbClr val="000000"/>
              </a:solidFill>
              <a:ln w="9525">
                <a:noFill/>
                <a:miter lim="800000"/>
                <a:headEnd/>
                <a:tailEnd/>
              </a:ln>
            </p:spPr>
            <p:txBody>
              <a:bodyPr/>
              <a:lstStyle/>
              <a:p>
                <a:endParaRPr lang="en-US"/>
              </a:p>
            </p:txBody>
          </p:sp>
          <p:sp>
            <p:nvSpPr>
              <p:cNvPr id="196303" name="Rectangle 719"/>
              <p:cNvSpPr>
                <a:spLocks noChangeArrowheads="1"/>
              </p:cNvSpPr>
              <p:nvPr/>
            </p:nvSpPr>
            <p:spPr bwMode="auto">
              <a:xfrm>
                <a:off x="2511" y="3263"/>
                <a:ext cx="27" cy="7"/>
              </a:xfrm>
              <a:prstGeom prst="rect">
                <a:avLst/>
              </a:prstGeom>
              <a:solidFill>
                <a:srgbClr val="000000"/>
              </a:solidFill>
              <a:ln w="9525">
                <a:noFill/>
                <a:miter lim="800000"/>
                <a:headEnd/>
                <a:tailEnd/>
              </a:ln>
            </p:spPr>
            <p:txBody>
              <a:bodyPr/>
              <a:lstStyle/>
              <a:p>
                <a:endParaRPr lang="en-US"/>
              </a:p>
            </p:txBody>
          </p:sp>
          <p:sp>
            <p:nvSpPr>
              <p:cNvPr id="196304" name="Rectangle 720"/>
              <p:cNvSpPr>
                <a:spLocks noChangeArrowheads="1"/>
              </p:cNvSpPr>
              <p:nvPr/>
            </p:nvSpPr>
            <p:spPr bwMode="auto">
              <a:xfrm>
                <a:off x="2558" y="3263"/>
                <a:ext cx="27" cy="7"/>
              </a:xfrm>
              <a:prstGeom prst="rect">
                <a:avLst/>
              </a:prstGeom>
              <a:solidFill>
                <a:srgbClr val="000000"/>
              </a:solidFill>
              <a:ln w="9525">
                <a:noFill/>
                <a:miter lim="800000"/>
                <a:headEnd/>
                <a:tailEnd/>
              </a:ln>
            </p:spPr>
            <p:txBody>
              <a:bodyPr/>
              <a:lstStyle/>
              <a:p>
                <a:endParaRPr lang="en-US"/>
              </a:p>
            </p:txBody>
          </p:sp>
          <p:sp>
            <p:nvSpPr>
              <p:cNvPr id="196305" name="Rectangle 721"/>
              <p:cNvSpPr>
                <a:spLocks noChangeArrowheads="1"/>
              </p:cNvSpPr>
              <p:nvPr/>
            </p:nvSpPr>
            <p:spPr bwMode="auto">
              <a:xfrm>
                <a:off x="2605" y="3263"/>
                <a:ext cx="27" cy="7"/>
              </a:xfrm>
              <a:prstGeom prst="rect">
                <a:avLst/>
              </a:prstGeom>
              <a:solidFill>
                <a:srgbClr val="000000"/>
              </a:solidFill>
              <a:ln w="9525">
                <a:noFill/>
                <a:miter lim="800000"/>
                <a:headEnd/>
                <a:tailEnd/>
              </a:ln>
            </p:spPr>
            <p:txBody>
              <a:bodyPr/>
              <a:lstStyle/>
              <a:p>
                <a:endParaRPr lang="en-US"/>
              </a:p>
            </p:txBody>
          </p:sp>
          <p:sp>
            <p:nvSpPr>
              <p:cNvPr id="196306" name="Freeform 722"/>
              <p:cNvSpPr>
                <a:spLocks/>
              </p:cNvSpPr>
              <p:nvPr/>
            </p:nvSpPr>
            <p:spPr bwMode="auto">
              <a:xfrm>
                <a:off x="2652" y="3262"/>
                <a:ext cx="27" cy="8"/>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307" name="Rectangle 723"/>
              <p:cNvSpPr>
                <a:spLocks noChangeArrowheads="1"/>
              </p:cNvSpPr>
              <p:nvPr/>
            </p:nvSpPr>
            <p:spPr bwMode="auto">
              <a:xfrm>
                <a:off x="2699" y="3262"/>
                <a:ext cx="27" cy="7"/>
              </a:xfrm>
              <a:prstGeom prst="rect">
                <a:avLst/>
              </a:prstGeom>
              <a:solidFill>
                <a:srgbClr val="000000"/>
              </a:solidFill>
              <a:ln w="9525">
                <a:noFill/>
                <a:miter lim="800000"/>
                <a:headEnd/>
                <a:tailEnd/>
              </a:ln>
            </p:spPr>
            <p:txBody>
              <a:bodyPr/>
              <a:lstStyle/>
              <a:p>
                <a:endParaRPr lang="en-US"/>
              </a:p>
            </p:txBody>
          </p:sp>
          <p:sp>
            <p:nvSpPr>
              <p:cNvPr id="196308" name="Rectangle 724"/>
              <p:cNvSpPr>
                <a:spLocks noChangeArrowheads="1"/>
              </p:cNvSpPr>
              <p:nvPr/>
            </p:nvSpPr>
            <p:spPr bwMode="auto">
              <a:xfrm>
                <a:off x="2746" y="3262"/>
                <a:ext cx="27" cy="7"/>
              </a:xfrm>
              <a:prstGeom prst="rect">
                <a:avLst/>
              </a:prstGeom>
              <a:solidFill>
                <a:srgbClr val="000000"/>
              </a:solidFill>
              <a:ln w="9525">
                <a:noFill/>
                <a:miter lim="800000"/>
                <a:headEnd/>
                <a:tailEnd/>
              </a:ln>
            </p:spPr>
            <p:txBody>
              <a:bodyPr/>
              <a:lstStyle/>
              <a:p>
                <a:endParaRPr lang="en-US"/>
              </a:p>
            </p:txBody>
          </p:sp>
          <p:sp>
            <p:nvSpPr>
              <p:cNvPr id="196309" name="Rectangle 725"/>
              <p:cNvSpPr>
                <a:spLocks noChangeArrowheads="1"/>
              </p:cNvSpPr>
              <p:nvPr/>
            </p:nvSpPr>
            <p:spPr bwMode="auto">
              <a:xfrm>
                <a:off x="2794" y="3262"/>
                <a:ext cx="27" cy="7"/>
              </a:xfrm>
              <a:prstGeom prst="rect">
                <a:avLst/>
              </a:prstGeom>
              <a:solidFill>
                <a:srgbClr val="000000"/>
              </a:solidFill>
              <a:ln w="9525">
                <a:noFill/>
                <a:miter lim="800000"/>
                <a:headEnd/>
                <a:tailEnd/>
              </a:ln>
            </p:spPr>
            <p:txBody>
              <a:bodyPr/>
              <a:lstStyle/>
              <a:p>
                <a:endParaRPr lang="en-US"/>
              </a:p>
            </p:txBody>
          </p:sp>
          <p:sp>
            <p:nvSpPr>
              <p:cNvPr id="196310" name="Rectangle 726"/>
              <p:cNvSpPr>
                <a:spLocks noChangeArrowheads="1"/>
              </p:cNvSpPr>
              <p:nvPr/>
            </p:nvSpPr>
            <p:spPr bwMode="auto">
              <a:xfrm>
                <a:off x="2841" y="3262"/>
                <a:ext cx="27" cy="7"/>
              </a:xfrm>
              <a:prstGeom prst="rect">
                <a:avLst/>
              </a:prstGeom>
              <a:solidFill>
                <a:srgbClr val="000000"/>
              </a:solidFill>
              <a:ln w="9525">
                <a:noFill/>
                <a:miter lim="800000"/>
                <a:headEnd/>
                <a:tailEnd/>
              </a:ln>
            </p:spPr>
            <p:txBody>
              <a:bodyPr/>
              <a:lstStyle/>
              <a:p>
                <a:endParaRPr lang="en-US"/>
              </a:p>
            </p:txBody>
          </p:sp>
          <p:sp>
            <p:nvSpPr>
              <p:cNvPr id="196311" name="Rectangle 727"/>
              <p:cNvSpPr>
                <a:spLocks noChangeArrowheads="1"/>
              </p:cNvSpPr>
              <p:nvPr/>
            </p:nvSpPr>
            <p:spPr bwMode="auto">
              <a:xfrm>
                <a:off x="2888" y="3262"/>
                <a:ext cx="27" cy="7"/>
              </a:xfrm>
              <a:prstGeom prst="rect">
                <a:avLst/>
              </a:prstGeom>
              <a:solidFill>
                <a:srgbClr val="000000"/>
              </a:solidFill>
              <a:ln w="9525">
                <a:noFill/>
                <a:miter lim="800000"/>
                <a:headEnd/>
                <a:tailEnd/>
              </a:ln>
            </p:spPr>
            <p:txBody>
              <a:bodyPr/>
              <a:lstStyle/>
              <a:p>
                <a:endParaRPr lang="en-US"/>
              </a:p>
            </p:txBody>
          </p:sp>
          <p:sp>
            <p:nvSpPr>
              <p:cNvPr id="196312" name="Rectangle 728"/>
              <p:cNvSpPr>
                <a:spLocks noChangeArrowheads="1"/>
              </p:cNvSpPr>
              <p:nvPr/>
            </p:nvSpPr>
            <p:spPr bwMode="auto">
              <a:xfrm>
                <a:off x="2935" y="3262"/>
                <a:ext cx="27" cy="7"/>
              </a:xfrm>
              <a:prstGeom prst="rect">
                <a:avLst/>
              </a:prstGeom>
              <a:solidFill>
                <a:srgbClr val="000000"/>
              </a:solidFill>
              <a:ln w="9525">
                <a:noFill/>
                <a:miter lim="800000"/>
                <a:headEnd/>
                <a:tailEnd/>
              </a:ln>
            </p:spPr>
            <p:txBody>
              <a:bodyPr/>
              <a:lstStyle/>
              <a:p>
                <a:endParaRPr lang="en-US"/>
              </a:p>
            </p:txBody>
          </p:sp>
          <p:sp>
            <p:nvSpPr>
              <p:cNvPr id="196313" name="Rectangle 729"/>
              <p:cNvSpPr>
                <a:spLocks noChangeArrowheads="1"/>
              </p:cNvSpPr>
              <p:nvPr/>
            </p:nvSpPr>
            <p:spPr bwMode="auto">
              <a:xfrm>
                <a:off x="2982" y="3262"/>
                <a:ext cx="27" cy="7"/>
              </a:xfrm>
              <a:prstGeom prst="rect">
                <a:avLst/>
              </a:prstGeom>
              <a:solidFill>
                <a:srgbClr val="000000"/>
              </a:solidFill>
              <a:ln w="9525">
                <a:noFill/>
                <a:miter lim="800000"/>
                <a:headEnd/>
                <a:tailEnd/>
              </a:ln>
            </p:spPr>
            <p:txBody>
              <a:bodyPr/>
              <a:lstStyle/>
              <a:p>
                <a:endParaRPr lang="en-US"/>
              </a:p>
            </p:txBody>
          </p:sp>
          <p:sp>
            <p:nvSpPr>
              <p:cNvPr id="196314" name="Freeform 730"/>
              <p:cNvSpPr>
                <a:spLocks/>
              </p:cNvSpPr>
              <p:nvPr/>
            </p:nvSpPr>
            <p:spPr bwMode="auto">
              <a:xfrm>
                <a:off x="3029" y="3262"/>
                <a:ext cx="27" cy="7"/>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315" name="Rectangle 731"/>
              <p:cNvSpPr>
                <a:spLocks noChangeArrowheads="1"/>
              </p:cNvSpPr>
              <p:nvPr/>
            </p:nvSpPr>
            <p:spPr bwMode="auto">
              <a:xfrm>
                <a:off x="3077" y="3262"/>
                <a:ext cx="27" cy="7"/>
              </a:xfrm>
              <a:prstGeom prst="rect">
                <a:avLst/>
              </a:prstGeom>
              <a:solidFill>
                <a:srgbClr val="000000"/>
              </a:solidFill>
              <a:ln w="9525">
                <a:noFill/>
                <a:miter lim="800000"/>
                <a:headEnd/>
                <a:tailEnd/>
              </a:ln>
            </p:spPr>
            <p:txBody>
              <a:bodyPr/>
              <a:lstStyle/>
              <a:p>
                <a:endParaRPr lang="en-US"/>
              </a:p>
            </p:txBody>
          </p:sp>
          <p:sp>
            <p:nvSpPr>
              <p:cNvPr id="196316" name="Rectangle 732"/>
              <p:cNvSpPr>
                <a:spLocks noChangeArrowheads="1"/>
              </p:cNvSpPr>
              <p:nvPr/>
            </p:nvSpPr>
            <p:spPr bwMode="auto">
              <a:xfrm>
                <a:off x="3124" y="3262"/>
                <a:ext cx="27" cy="7"/>
              </a:xfrm>
              <a:prstGeom prst="rect">
                <a:avLst/>
              </a:prstGeom>
              <a:solidFill>
                <a:srgbClr val="000000"/>
              </a:solidFill>
              <a:ln w="9525">
                <a:noFill/>
                <a:miter lim="800000"/>
                <a:headEnd/>
                <a:tailEnd/>
              </a:ln>
            </p:spPr>
            <p:txBody>
              <a:bodyPr/>
              <a:lstStyle/>
              <a:p>
                <a:endParaRPr lang="en-US"/>
              </a:p>
            </p:txBody>
          </p:sp>
          <p:sp>
            <p:nvSpPr>
              <p:cNvPr id="196317" name="Rectangle 733"/>
              <p:cNvSpPr>
                <a:spLocks noChangeArrowheads="1"/>
              </p:cNvSpPr>
              <p:nvPr/>
            </p:nvSpPr>
            <p:spPr bwMode="auto">
              <a:xfrm>
                <a:off x="3171" y="3262"/>
                <a:ext cx="27" cy="7"/>
              </a:xfrm>
              <a:prstGeom prst="rect">
                <a:avLst/>
              </a:prstGeom>
              <a:solidFill>
                <a:srgbClr val="000000"/>
              </a:solidFill>
              <a:ln w="9525">
                <a:noFill/>
                <a:miter lim="800000"/>
                <a:headEnd/>
                <a:tailEnd/>
              </a:ln>
            </p:spPr>
            <p:txBody>
              <a:bodyPr/>
              <a:lstStyle/>
              <a:p>
                <a:endParaRPr lang="en-US"/>
              </a:p>
            </p:txBody>
          </p:sp>
          <p:sp>
            <p:nvSpPr>
              <p:cNvPr id="196318" name="Rectangle 734"/>
              <p:cNvSpPr>
                <a:spLocks noChangeArrowheads="1"/>
              </p:cNvSpPr>
              <p:nvPr/>
            </p:nvSpPr>
            <p:spPr bwMode="auto">
              <a:xfrm>
                <a:off x="3218" y="3262"/>
                <a:ext cx="27" cy="7"/>
              </a:xfrm>
              <a:prstGeom prst="rect">
                <a:avLst/>
              </a:prstGeom>
              <a:solidFill>
                <a:srgbClr val="000000"/>
              </a:solidFill>
              <a:ln w="9525">
                <a:noFill/>
                <a:miter lim="800000"/>
                <a:headEnd/>
                <a:tailEnd/>
              </a:ln>
            </p:spPr>
            <p:txBody>
              <a:bodyPr/>
              <a:lstStyle/>
              <a:p>
                <a:endParaRPr lang="en-US"/>
              </a:p>
            </p:txBody>
          </p:sp>
          <p:sp>
            <p:nvSpPr>
              <p:cNvPr id="196319" name="Rectangle 735"/>
              <p:cNvSpPr>
                <a:spLocks noChangeArrowheads="1"/>
              </p:cNvSpPr>
              <p:nvPr/>
            </p:nvSpPr>
            <p:spPr bwMode="auto">
              <a:xfrm>
                <a:off x="3265" y="3262"/>
                <a:ext cx="27" cy="7"/>
              </a:xfrm>
              <a:prstGeom prst="rect">
                <a:avLst/>
              </a:prstGeom>
              <a:solidFill>
                <a:srgbClr val="000000"/>
              </a:solidFill>
              <a:ln w="9525">
                <a:noFill/>
                <a:miter lim="800000"/>
                <a:headEnd/>
                <a:tailEnd/>
              </a:ln>
            </p:spPr>
            <p:txBody>
              <a:bodyPr/>
              <a:lstStyle/>
              <a:p>
                <a:endParaRPr lang="en-US"/>
              </a:p>
            </p:txBody>
          </p:sp>
          <p:sp>
            <p:nvSpPr>
              <p:cNvPr id="196320" name="Rectangle 736"/>
              <p:cNvSpPr>
                <a:spLocks noChangeArrowheads="1"/>
              </p:cNvSpPr>
              <p:nvPr/>
            </p:nvSpPr>
            <p:spPr bwMode="auto">
              <a:xfrm>
                <a:off x="3312" y="3262"/>
                <a:ext cx="27" cy="7"/>
              </a:xfrm>
              <a:prstGeom prst="rect">
                <a:avLst/>
              </a:prstGeom>
              <a:solidFill>
                <a:srgbClr val="000000"/>
              </a:solidFill>
              <a:ln w="9525">
                <a:noFill/>
                <a:miter lim="800000"/>
                <a:headEnd/>
                <a:tailEnd/>
              </a:ln>
            </p:spPr>
            <p:txBody>
              <a:bodyPr/>
              <a:lstStyle/>
              <a:p>
                <a:endParaRPr lang="en-US"/>
              </a:p>
            </p:txBody>
          </p:sp>
          <p:sp>
            <p:nvSpPr>
              <p:cNvPr id="196321" name="Rectangle 737"/>
              <p:cNvSpPr>
                <a:spLocks noChangeArrowheads="1"/>
              </p:cNvSpPr>
              <p:nvPr/>
            </p:nvSpPr>
            <p:spPr bwMode="auto">
              <a:xfrm>
                <a:off x="3360" y="3262"/>
                <a:ext cx="27" cy="7"/>
              </a:xfrm>
              <a:prstGeom prst="rect">
                <a:avLst/>
              </a:prstGeom>
              <a:solidFill>
                <a:srgbClr val="000000"/>
              </a:solidFill>
              <a:ln w="9525">
                <a:noFill/>
                <a:miter lim="800000"/>
                <a:headEnd/>
                <a:tailEnd/>
              </a:ln>
            </p:spPr>
            <p:txBody>
              <a:bodyPr/>
              <a:lstStyle/>
              <a:p>
                <a:endParaRPr lang="en-US"/>
              </a:p>
            </p:txBody>
          </p:sp>
          <p:sp>
            <p:nvSpPr>
              <p:cNvPr id="196322" name="Rectangle 738"/>
              <p:cNvSpPr>
                <a:spLocks noChangeArrowheads="1"/>
              </p:cNvSpPr>
              <p:nvPr/>
            </p:nvSpPr>
            <p:spPr bwMode="auto">
              <a:xfrm>
                <a:off x="3407" y="3262"/>
                <a:ext cx="27" cy="7"/>
              </a:xfrm>
              <a:prstGeom prst="rect">
                <a:avLst/>
              </a:prstGeom>
              <a:solidFill>
                <a:srgbClr val="000000"/>
              </a:solidFill>
              <a:ln w="9525">
                <a:noFill/>
                <a:miter lim="800000"/>
                <a:headEnd/>
                <a:tailEnd/>
              </a:ln>
            </p:spPr>
            <p:txBody>
              <a:bodyPr/>
              <a:lstStyle/>
              <a:p>
                <a:endParaRPr lang="en-US"/>
              </a:p>
            </p:txBody>
          </p:sp>
          <p:sp>
            <p:nvSpPr>
              <p:cNvPr id="196323" name="Rectangle 739"/>
              <p:cNvSpPr>
                <a:spLocks noChangeArrowheads="1"/>
              </p:cNvSpPr>
              <p:nvPr/>
            </p:nvSpPr>
            <p:spPr bwMode="auto">
              <a:xfrm>
                <a:off x="3454" y="3261"/>
                <a:ext cx="27" cy="7"/>
              </a:xfrm>
              <a:prstGeom prst="rect">
                <a:avLst/>
              </a:prstGeom>
              <a:solidFill>
                <a:srgbClr val="000000"/>
              </a:solidFill>
              <a:ln w="9525">
                <a:noFill/>
                <a:miter lim="800000"/>
                <a:headEnd/>
                <a:tailEnd/>
              </a:ln>
            </p:spPr>
            <p:txBody>
              <a:bodyPr/>
              <a:lstStyle/>
              <a:p>
                <a:endParaRPr lang="en-US"/>
              </a:p>
            </p:txBody>
          </p:sp>
          <p:sp>
            <p:nvSpPr>
              <p:cNvPr id="196324" name="Rectangle 740"/>
              <p:cNvSpPr>
                <a:spLocks noChangeArrowheads="1"/>
              </p:cNvSpPr>
              <p:nvPr/>
            </p:nvSpPr>
            <p:spPr bwMode="auto">
              <a:xfrm>
                <a:off x="3501" y="3261"/>
                <a:ext cx="27" cy="7"/>
              </a:xfrm>
              <a:prstGeom prst="rect">
                <a:avLst/>
              </a:prstGeom>
              <a:solidFill>
                <a:srgbClr val="000000"/>
              </a:solidFill>
              <a:ln w="9525">
                <a:noFill/>
                <a:miter lim="800000"/>
                <a:headEnd/>
                <a:tailEnd/>
              </a:ln>
            </p:spPr>
            <p:txBody>
              <a:bodyPr/>
              <a:lstStyle/>
              <a:p>
                <a:endParaRPr lang="en-US"/>
              </a:p>
            </p:txBody>
          </p:sp>
          <p:sp>
            <p:nvSpPr>
              <p:cNvPr id="196325" name="Rectangle 741"/>
              <p:cNvSpPr>
                <a:spLocks noChangeArrowheads="1"/>
              </p:cNvSpPr>
              <p:nvPr/>
            </p:nvSpPr>
            <p:spPr bwMode="auto">
              <a:xfrm>
                <a:off x="3548" y="3261"/>
                <a:ext cx="27" cy="7"/>
              </a:xfrm>
              <a:prstGeom prst="rect">
                <a:avLst/>
              </a:prstGeom>
              <a:solidFill>
                <a:srgbClr val="000000"/>
              </a:solidFill>
              <a:ln w="9525">
                <a:noFill/>
                <a:miter lim="800000"/>
                <a:headEnd/>
                <a:tailEnd/>
              </a:ln>
            </p:spPr>
            <p:txBody>
              <a:bodyPr/>
              <a:lstStyle/>
              <a:p>
                <a:endParaRPr lang="en-US"/>
              </a:p>
            </p:txBody>
          </p:sp>
          <p:sp>
            <p:nvSpPr>
              <p:cNvPr id="196326" name="Rectangle 742"/>
              <p:cNvSpPr>
                <a:spLocks noChangeArrowheads="1"/>
              </p:cNvSpPr>
              <p:nvPr/>
            </p:nvSpPr>
            <p:spPr bwMode="auto">
              <a:xfrm>
                <a:off x="3595" y="3261"/>
                <a:ext cx="27" cy="7"/>
              </a:xfrm>
              <a:prstGeom prst="rect">
                <a:avLst/>
              </a:prstGeom>
              <a:solidFill>
                <a:srgbClr val="000000"/>
              </a:solidFill>
              <a:ln w="9525">
                <a:noFill/>
                <a:miter lim="800000"/>
                <a:headEnd/>
                <a:tailEnd/>
              </a:ln>
            </p:spPr>
            <p:txBody>
              <a:bodyPr/>
              <a:lstStyle/>
              <a:p>
                <a:endParaRPr lang="en-US"/>
              </a:p>
            </p:txBody>
          </p:sp>
          <p:sp>
            <p:nvSpPr>
              <p:cNvPr id="196327" name="Rectangle 743"/>
              <p:cNvSpPr>
                <a:spLocks noChangeArrowheads="1"/>
              </p:cNvSpPr>
              <p:nvPr/>
            </p:nvSpPr>
            <p:spPr bwMode="auto">
              <a:xfrm>
                <a:off x="3643" y="3261"/>
                <a:ext cx="27" cy="7"/>
              </a:xfrm>
              <a:prstGeom prst="rect">
                <a:avLst/>
              </a:prstGeom>
              <a:solidFill>
                <a:srgbClr val="000000"/>
              </a:solidFill>
              <a:ln w="9525">
                <a:noFill/>
                <a:miter lim="800000"/>
                <a:headEnd/>
                <a:tailEnd/>
              </a:ln>
            </p:spPr>
            <p:txBody>
              <a:bodyPr/>
              <a:lstStyle/>
              <a:p>
                <a:endParaRPr lang="en-US"/>
              </a:p>
            </p:txBody>
          </p:sp>
          <p:sp>
            <p:nvSpPr>
              <p:cNvPr id="196328" name="Rectangle 744"/>
              <p:cNvSpPr>
                <a:spLocks noChangeArrowheads="1"/>
              </p:cNvSpPr>
              <p:nvPr/>
            </p:nvSpPr>
            <p:spPr bwMode="auto">
              <a:xfrm>
                <a:off x="3690" y="3261"/>
                <a:ext cx="27" cy="7"/>
              </a:xfrm>
              <a:prstGeom prst="rect">
                <a:avLst/>
              </a:prstGeom>
              <a:solidFill>
                <a:srgbClr val="000000"/>
              </a:solidFill>
              <a:ln w="9525">
                <a:noFill/>
                <a:miter lim="800000"/>
                <a:headEnd/>
                <a:tailEnd/>
              </a:ln>
            </p:spPr>
            <p:txBody>
              <a:bodyPr/>
              <a:lstStyle/>
              <a:p>
                <a:endParaRPr lang="en-US"/>
              </a:p>
            </p:txBody>
          </p:sp>
          <p:sp>
            <p:nvSpPr>
              <p:cNvPr id="196329" name="Rectangle 745"/>
              <p:cNvSpPr>
                <a:spLocks noChangeArrowheads="1"/>
              </p:cNvSpPr>
              <p:nvPr/>
            </p:nvSpPr>
            <p:spPr bwMode="auto">
              <a:xfrm>
                <a:off x="3737" y="3261"/>
                <a:ext cx="27" cy="7"/>
              </a:xfrm>
              <a:prstGeom prst="rect">
                <a:avLst/>
              </a:prstGeom>
              <a:solidFill>
                <a:srgbClr val="000000"/>
              </a:solidFill>
              <a:ln w="9525">
                <a:noFill/>
                <a:miter lim="800000"/>
                <a:headEnd/>
                <a:tailEnd/>
              </a:ln>
            </p:spPr>
            <p:txBody>
              <a:bodyPr/>
              <a:lstStyle/>
              <a:p>
                <a:endParaRPr lang="en-US"/>
              </a:p>
            </p:txBody>
          </p:sp>
          <p:sp>
            <p:nvSpPr>
              <p:cNvPr id="196330" name="Rectangle 746"/>
              <p:cNvSpPr>
                <a:spLocks noChangeArrowheads="1"/>
              </p:cNvSpPr>
              <p:nvPr/>
            </p:nvSpPr>
            <p:spPr bwMode="auto">
              <a:xfrm>
                <a:off x="3784" y="3261"/>
                <a:ext cx="27" cy="7"/>
              </a:xfrm>
              <a:prstGeom prst="rect">
                <a:avLst/>
              </a:prstGeom>
              <a:solidFill>
                <a:srgbClr val="000000"/>
              </a:solidFill>
              <a:ln w="9525">
                <a:noFill/>
                <a:miter lim="800000"/>
                <a:headEnd/>
                <a:tailEnd/>
              </a:ln>
            </p:spPr>
            <p:txBody>
              <a:bodyPr/>
              <a:lstStyle/>
              <a:p>
                <a:endParaRPr lang="en-US"/>
              </a:p>
            </p:txBody>
          </p:sp>
          <p:sp>
            <p:nvSpPr>
              <p:cNvPr id="196331" name="Freeform 747"/>
              <p:cNvSpPr>
                <a:spLocks/>
              </p:cNvSpPr>
              <p:nvPr/>
            </p:nvSpPr>
            <p:spPr bwMode="auto">
              <a:xfrm>
                <a:off x="3831" y="3260"/>
                <a:ext cx="27" cy="8"/>
              </a:xfrm>
              <a:custGeom>
                <a:avLst/>
                <a:gdLst/>
                <a:ahLst/>
                <a:cxnLst>
                  <a:cxn ang="0">
                    <a:pos x="0" y="1"/>
                  </a:cxn>
                  <a:cxn ang="0">
                    <a:pos x="0" y="15"/>
                  </a:cxn>
                  <a:cxn ang="0">
                    <a:pos x="54" y="14"/>
                  </a:cxn>
                  <a:cxn ang="0">
                    <a:pos x="54" y="0"/>
                  </a:cxn>
                  <a:cxn ang="0">
                    <a:pos x="0" y="1"/>
                  </a:cxn>
                </a:cxnLst>
                <a:rect l="0" t="0" r="r" b="b"/>
                <a:pathLst>
                  <a:path w="54" h="15">
                    <a:moveTo>
                      <a:pt x="0" y="1"/>
                    </a:moveTo>
                    <a:lnTo>
                      <a:pt x="0" y="15"/>
                    </a:lnTo>
                    <a:lnTo>
                      <a:pt x="54" y="14"/>
                    </a:lnTo>
                    <a:lnTo>
                      <a:pt x="54" y="0"/>
                    </a:lnTo>
                    <a:lnTo>
                      <a:pt x="0" y="1"/>
                    </a:lnTo>
                    <a:close/>
                  </a:path>
                </a:pathLst>
              </a:custGeom>
              <a:solidFill>
                <a:srgbClr val="000000"/>
              </a:solidFill>
              <a:ln w="9525">
                <a:noFill/>
                <a:round/>
                <a:headEnd/>
                <a:tailEnd/>
              </a:ln>
            </p:spPr>
            <p:txBody>
              <a:bodyPr/>
              <a:lstStyle/>
              <a:p>
                <a:endParaRPr lang="en-US"/>
              </a:p>
            </p:txBody>
          </p:sp>
          <p:sp>
            <p:nvSpPr>
              <p:cNvPr id="196332" name="Rectangle 748"/>
              <p:cNvSpPr>
                <a:spLocks noChangeArrowheads="1"/>
              </p:cNvSpPr>
              <p:nvPr/>
            </p:nvSpPr>
            <p:spPr bwMode="auto">
              <a:xfrm>
                <a:off x="3878" y="3260"/>
                <a:ext cx="27" cy="7"/>
              </a:xfrm>
              <a:prstGeom prst="rect">
                <a:avLst/>
              </a:prstGeom>
              <a:solidFill>
                <a:srgbClr val="000000"/>
              </a:solidFill>
              <a:ln w="9525">
                <a:noFill/>
                <a:miter lim="800000"/>
                <a:headEnd/>
                <a:tailEnd/>
              </a:ln>
            </p:spPr>
            <p:txBody>
              <a:bodyPr/>
              <a:lstStyle/>
              <a:p>
                <a:endParaRPr lang="en-US"/>
              </a:p>
            </p:txBody>
          </p:sp>
          <p:sp>
            <p:nvSpPr>
              <p:cNvPr id="196333" name="Rectangle 749"/>
              <p:cNvSpPr>
                <a:spLocks noChangeArrowheads="1"/>
              </p:cNvSpPr>
              <p:nvPr/>
            </p:nvSpPr>
            <p:spPr bwMode="auto">
              <a:xfrm>
                <a:off x="3926" y="3260"/>
                <a:ext cx="27" cy="7"/>
              </a:xfrm>
              <a:prstGeom prst="rect">
                <a:avLst/>
              </a:prstGeom>
              <a:solidFill>
                <a:srgbClr val="000000"/>
              </a:solidFill>
              <a:ln w="9525">
                <a:noFill/>
                <a:miter lim="800000"/>
                <a:headEnd/>
                <a:tailEnd/>
              </a:ln>
            </p:spPr>
            <p:txBody>
              <a:bodyPr/>
              <a:lstStyle/>
              <a:p>
                <a:endParaRPr lang="en-US"/>
              </a:p>
            </p:txBody>
          </p:sp>
          <p:sp>
            <p:nvSpPr>
              <p:cNvPr id="196334" name="Rectangle 750"/>
              <p:cNvSpPr>
                <a:spLocks noChangeArrowheads="1"/>
              </p:cNvSpPr>
              <p:nvPr/>
            </p:nvSpPr>
            <p:spPr bwMode="auto">
              <a:xfrm>
                <a:off x="3973" y="3260"/>
                <a:ext cx="27" cy="7"/>
              </a:xfrm>
              <a:prstGeom prst="rect">
                <a:avLst/>
              </a:prstGeom>
              <a:solidFill>
                <a:srgbClr val="000000"/>
              </a:solidFill>
              <a:ln w="9525">
                <a:noFill/>
                <a:miter lim="800000"/>
                <a:headEnd/>
                <a:tailEnd/>
              </a:ln>
            </p:spPr>
            <p:txBody>
              <a:bodyPr/>
              <a:lstStyle/>
              <a:p>
                <a:endParaRPr lang="en-US"/>
              </a:p>
            </p:txBody>
          </p:sp>
          <p:sp>
            <p:nvSpPr>
              <p:cNvPr id="196335" name="Rectangle 751"/>
              <p:cNvSpPr>
                <a:spLocks noChangeArrowheads="1"/>
              </p:cNvSpPr>
              <p:nvPr/>
            </p:nvSpPr>
            <p:spPr bwMode="auto">
              <a:xfrm>
                <a:off x="4020" y="3260"/>
                <a:ext cx="27" cy="7"/>
              </a:xfrm>
              <a:prstGeom prst="rect">
                <a:avLst/>
              </a:prstGeom>
              <a:solidFill>
                <a:srgbClr val="000000"/>
              </a:solidFill>
              <a:ln w="9525">
                <a:noFill/>
                <a:miter lim="800000"/>
                <a:headEnd/>
                <a:tailEnd/>
              </a:ln>
            </p:spPr>
            <p:txBody>
              <a:bodyPr/>
              <a:lstStyle/>
              <a:p>
                <a:endParaRPr lang="en-US"/>
              </a:p>
            </p:txBody>
          </p:sp>
          <p:sp>
            <p:nvSpPr>
              <p:cNvPr id="196336" name="Rectangle 752"/>
              <p:cNvSpPr>
                <a:spLocks noChangeArrowheads="1"/>
              </p:cNvSpPr>
              <p:nvPr/>
            </p:nvSpPr>
            <p:spPr bwMode="auto">
              <a:xfrm>
                <a:off x="4067" y="3260"/>
                <a:ext cx="27" cy="7"/>
              </a:xfrm>
              <a:prstGeom prst="rect">
                <a:avLst/>
              </a:prstGeom>
              <a:solidFill>
                <a:srgbClr val="000000"/>
              </a:solidFill>
              <a:ln w="9525">
                <a:noFill/>
                <a:miter lim="800000"/>
                <a:headEnd/>
                <a:tailEnd/>
              </a:ln>
            </p:spPr>
            <p:txBody>
              <a:bodyPr/>
              <a:lstStyle/>
              <a:p>
                <a:endParaRPr lang="en-US"/>
              </a:p>
            </p:txBody>
          </p:sp>
          <p:sp>
            <p:nvSpPr>
              <p:cNvPr id="196337" name="Rectangle 753"/>
              <p:cNvSpPr>
                <a:spLocks noChangeArrowheads="1"/>
              </p:cNvSpPr>
              <p:nvPr/>
            </p:nvSpPr>
            <p:spPr bwMode="auto">
              <a:xfrm>
                <a:off x="4114" y="3260"/>
                <a:ext cx="27" cy="7"/>
              </a:xfrm>
              <a:prstGeom prst="rect">
                <a:avLst/>
              </a:prstGeom>
              <a:solidFill>
                <a:srgbClr val="000000"/>
              </a:solidFill>
              <a:ln w="9525">
                <a:noFill/>
                <a:miter lim="800000"/>
                <a:headEnd/>
                <a:tailEnd/>
              </a:ln>
            </p:spPr>
            <p:txBody>
              <a:bodyPr/>
              <a:lstStyle/>
              <a:p>
                <a:endParaRPr lang="en-US"/>
              </a:p>
            </p:txBody>
          </p:sp>
          <p:sp>
            <p:nvSpPr>
              <p:cNvPr id="196338" name="Rectangle 754"/>
              <p:cNvSpPr>
                <a:spLocks noChangeArrowheads="1"/>
              </p:cNvSpPr>
              <p:nvPr/>
            </p:nvSpPr>
            <p:spPr bwMode="auto">
              <a:xfrm>
                <a:off x="4161" y="3260"/>
                <a:ext cx="27" cy="7"/>
              </a:xfrm>
              <a:prstGeom prst="rect">
                <a:avLst/>
              </a:prstGeom>
              <a:solidFill>
                <a:srgbClr val="000000"/>
              </a:solidFill>
              <a:ln w="9525">
                <a:noFill/>
                <a:miter lim="800000"/>
                <a:headEnd/>
                <a:tailEnd/>
              </a:ln>
            </p:spPr>
            <p:txBody>
              <a:bodyPr/>
              <a:lstStyle/>
              <a:p>
                <a:endParaRPr lang="en-US"/>
              </a:p>
            </p:txBody>
          </p:sp>
          <p:sp>
            <p:nvSpPr>
              <p:cNvPr id="196339" name="Rectangle 755"/>
              <p:cNvSpPr>
                <a:spLocks noChangeArrowheads="1"/>
              </p:cNvSpPr>
              <p:nvPr/>
            </p:nvSpPr>
            <p:spPr bwMode="auto">
              <a:xfrm>
                <a:off x="4209" y="3260"/>
                <a:ext cx="27" cy="7"/>
              </a:xfrm>
              <a:prstGeom prst="rect">
                <a:avLst/>
              </a:prstGeom>
              <a:solidFill>
                <a:srgbClr val="000000"/>
              </a:solidFill>
              <a:ln w="9525">
                <a:noFill/>
                <a:miter lim="800000"/>
                <a:headEnd/>
                <a:tailEnd/>
              </a:ln>
            </p:spPr>
            <p:txBody>
              <a:bodyPr/>
              <a:lstStyle/>
              <a:p>
                <a:endParaRPr lang="en-US"/>
              </a:p>
            </p:txBody>
          </p:sp>
          <p:sp>
            <p:nvSpPr>
              <p:cNvPr id="196340" name="Rectangle 756"/>
              <p:cNvSpPr>
                <a:spLocks noChangeArrowheads="1"/>
              </p:cNvSpPr>
              <p:nvPr/>
            </p:nvSpPr>
            <p:spPr bwMode="auto">
              <a:xfrm>
                <a:off x="4256" y="3259"/>
                <a:ext cx="27" cy="7"/>
              </a:xfrm>
              <a:prstGeom prst="rect">
                <a:avLst/>
              </a:prstGeom>
              <a:solidFill>
                <a:srgbClr val="000000"/>
              </a:solidFill>
              <a:ln w="9525">
                <a:noFill/>
                <a:miter lim="800000"/>
                <a:headEnd/>
                <a:tailEnd/>
              </a:ln>
            </p:spPr>
            <p:txBody>
              <a:bodyPr/>
              <a:lstStyle/>
              <a:p>
                <a:endParaRPr lang="en-US"/>
              </a:p>
            </p:txBody>
          </p:sp>
          <p:sp>
            <p:nvSpPr>
              <p:cNvPr id="196341" name="Rectangle 757"/>
              <p:cNvSpPr>
                <a:spLocks noChangeArrowheads="1"/>
              </p:cNvSpPr>
              <p:nvPr/>
            </p:nvSpPr>
            <p:spPr bwMode="auto">
              <a:xfrm>
                <a:off x="4303" y="3259"/>
                <a:ext cx="27" cy="7"/>
              </a:xfrm>
              <a:prstGeom prst="rect">
                <a:avLst/>
              </a:prstGeom>
              <a:solidFill>
                <a:srgbClr val="000000"/>
              </a:solidFill>
              <a:ln w="9525">
                <a:noFill/>
                <a:miter lim="800000"/>
                <a:headEnd/>
                <a:tailEnd/>
              </a:ln>
            </p:spPr>
            <p:txBody>
              <a:bodyPr/>
              <a:lstStyle/>
              <a:p>
                <a:endParaRPr lang="en-US"/>
              </a:p>
            </p:txBody>
          </p:sp>
          <p:sp>
            <p:nvSpPr>
              <p:cNvPr id="196342" name="Rectangle 758"/>
              <p:cNvSpPr>
                <a:spLocks noChangeArrowheads="1"/>
              </p:cNvSpPr>
              <p:nvPr/>
            </p:nvSpPr>
            <p:spPr bwMode="auto">
              <a:xfrm>
                <a:off x="4350" y="3259"/>
                <a:ext cx="27" cy="7"/>
              </a:xfrm>
              <a:prstGeom prst="rect">
                <a:avLst/>
              </a:prstGeom>
              <a:solidFill>
                <a:srgbClr val="000000"/>
              </a:solidFill>
              <a:ln w="9525">
                <a:noFill/>
                <a:miter lim="800000"/>
                <a:headEnd/>
                <a:tailEnd/>
              </a:ln>
            </p:spPr>
            <p:txBody>
              <a:bodyPr/>
              <a:lstStyle/>
              <a:p>
                <a:endParaRPr lang="en-US"/>
              </a:p>
            </p:txBody>
          </p:sp>
          <p:sp>
            <p:nvSpPr>
              <p:cNvPr id="196343" name="Rectangle 759"/>
              <p:cNvSpPr>
                <a:spLocks noChangeArrowheads="1"/>
              </p:cNvSpPr>
              <p:nvPr/>
            </p:nvSpPr>
            <p:spPr bwMode="auto">
              <a:xfrm>
                <a:off x="4397" y="3259"/>
                <a:ext cx="27" cy="7"/>
              </a:xfrm>
              <a:prstGeom prst="rect">
                <a:avLst/>
              </a:prstGeom>
              <a:solidFill>
                <a:srgbClr val="000000"/>
              </a:solidFill>
              <a:ln w="9525">
                <a:noFill/>
                <a:miter lim="800000"/>
                <a:headEnd/>
                <a:tailEnd/>
              </a:ln>
            </p:spPr>
            <p:txBody>
              <a:bodyPr/>
              <a:lstStyle/>
              <a:p>
                <a:endParaRPr lang="en-US"/>
              </a:p>
            </p:txBody>
          </p:sp>
          <p:sp>
            <p:nvSpPr>
              <p:cNvPr id="196344" name="Rectangle 760"/>
              <p:cNvSpPr>
                <a:spLocks noChangeArrowheads="1"/>
              </p:cNvSpPr>
              <p:nvPr/>
            </p:nvSpPr>
            <p:spPr bwMode="auto">
              <a:xfrm>
                <a:off x="4444" y="3259"/>
                <a:ext cx="27" cy="7"/>
              </a:xfrm>
              <a:prstGeom prst="rect">
                <a:avLst/>
              </a:prstGeom>
              <a:solidFill>
                <a:srgbClr val="000000"/>
              </a:solidFill>
              <a:ln w="9525">
                <a:noFill/>
                <a:miter lim="800000"/>
                <a:headEnd/>
                <a:tailEnd/>
              </a:ln>
            </p:spPr>
            <p:txBody>
              <a:bodyPr/>
              <a:lstStyle/>
              <a:p>
                <a:endParaRPr lang="en-US"/>
              </a:p>
            </p:txBody>
          </p:sp>
          <p:sp>
            <p:nvSpPr>
              <p:cNvPr id="196345" name="Rectangle 761"/>
              <p:cNvSpPr>
                <a:spLocks noChangeArrowheads="1"/>
              </p:cNvSpPr>
              <p:nvPr/>
            </p:nvSpPr>
            <p:spPr bwMode="auto">
              <a:xfrm>
                <a:off x="4492" y="3259"/>
                <a:ext cx="27" cy="7"/>
              </a:xfrm>
              <a:prstGeom prst="rect">
                <a:avLst/>
              </a:prstGeom>
              <a:solidFill>
                <a:srgbClr val="000000"/>
              </a:solidFill>
              <a:ln w="9525">
                <a:noFill/>
                <a:miter lim="800000"/>
                <a:headEnd/>
                <a:tailEnd/>
              </a:ln>
            </p:spPr>
            <p:txBody>
              <a:bodyPr/>
              <a:lstStyle/>
              <a:p>
                <a:endParaRPr lang="en-US"/>
              </a:p>
            </p:txBody>
          </p:sp>
          <p:sp>
            <p:nvSpPr>
              <p:cNvPr id="196346" name="Rectangle 762"/>
              <p:cNvSpPr>
                <a:spLocks noChangeArrowheads="1"/>
              </p:cNvSpPr>
              <p:nvPr/>
            </p:nvSpPr>
            <p:spPr bwMode="auto">
              <a:xfrm>
                <a:off x="4539" y="3259"/>
                <a:ext cx="27" cy="7"/>
              </a:xfrm>
              <a:prstGeom prst="rect">
                <a:avLst/>
              </a:prstGeom>
              <a:solidFill>
                <a:srgbClr val="000000"/>
              </a:solidFill>
              <a:ln w="9525">
                <a:noFill/>
                <a:miter lim="800000"/>
                <a:headEnd/>
                <a:tailEnd/>
              </a:ln>
            </p:spPr>
            <p:txBody>
              <a:bodyPr/>
              <a:lstStyle/>
              <a:p>
                <a:endParaRPr lang="en-US"/>
              </a:p>
            </p:txBody>
          </p:sp>
          <p:sp>
            <p:nvSpPr>
              <p:cNvPr id="196347" name="Rectangle 763"/>
              <p:cNvSpPr>
                <a:spLocks noChangeArrowheads="1"/>
              </p:cNvSpPr>
              <p:nvPr/>
            </p:nvSpPr>
            <p:spPr bwMode="auto">
              <a:xfrm>
                <a:off x="4586" y="3259"/>
                <a:ext cx="27" cy="7"/>
              </a:xfrm>
              <a:prstGeom prst="rect">
                <a:avLst/>
              </a:prstGeom>
              <a:solidFill>
                <a:srgbClr val="000000"/>
              </a:solidFill>
              <a:ln w="9525">
                <a:noFill/>
                <a:miter lim="800000"/>
                <a:headEnd/>
                <a:tailEnd/>
              </a:ln>
            </p:spPr>
            <p:txBody>
              <a:bodyPr/>
              <a:lstStyle/>
              <a:p>
                <a:endParaRPr lang="en-US"/>
              </a:p>
            </p:txBody>
          </p:sp>
          <p:sp>
            <p:nvSpPr>
              <p:cNvPr id="196348" name="Freeform 764"/>
              <p:cNvSpPr>
                <a:spLocks/>
              </p:cNvSpPr>
              <p:nvPr/>
            </p:nvSpPr>
            <p:spPr bwMode="auto">
              <a:xfrm>
                <a:off x="4633" y="3258"/>
                <a:ext cx="27" cy="8"/>
              </a:xfrm>
              <a:custGeom>
                <a:avLst/>
                <a:gdLst/>
                <a:ahLst/>
                <a:cxnLst>
                  <a:cxn ang="0">
                    <a:pos x="0" y="2"/>
                  </a:cxn>
                  <a:cxn ang="0">
                    <a:pos x="0" y="16"/>
                  </a:cxn>
                  <a:cxn ang="0">
                    <a:pos x="54" y="14"/>
                  </a:cxn>
                  <a:cxn ang="0">
                    <a:pos x="54" y="0"/>
                  </a:cxn>
                  <a:cxn ang="0">
                    <a:pos x="0" y="2"/>
                  </a:cxn>
                </a:cxnLst>
                <a:rect l="0" t="0" r="r" b="b"/>
                <a:pathLst>
                  <a:path w="54" h="16">
                    <a:moveTo>
                      <a:pt x="0" y="2"/>
                    </a:moveTo>
                    <a:lnTo>
                      <a:pt x="0" y="16"/>
                    </a:lnTo>
                    <a:lnTo>
                      <a:pt x="54" y="14"/>
                    </a:lnTo>
                    <a:lnTo>
                      <a:pt x="54" y="0"/>
                    </a:lnTo>
                    <a:lnTo>
                      <a:pt x="0" y="2"/>
                    </a:lnTo>
                    <a:close/>
                  </a:path>
                </a:pathLst>
              </a:custGeom>
              <a:solidFill>
                <a:srgbClr val="000000"/>
              </a:solidFill>
              <a:ln w="9525">
                <a:noFill/>
                <a:round/>
                <a:headEnd/>
                <a:tailEnd/>
              </a:ln>
            </p:spPr>
            <p:txBody>
              <a:bodyPr/>
              <a:lstStyle/>
              <a:p>
                <a:endParaRPr lang="en-US"/>
              </a:p>
            </p:txBody>
          </p:sp>
          <p:sp>
            <p:nvSpPr>
              <p:cNvPr id="196349" name="Rectangle 765"/>
              <p:cNvSpPr>
                <a:spLocks noChangeArrowheads="1"/>
              </p:cNvSpPr>
              <p:nvPr/>
            </p:nvSpPr>
            <p:spPr bwMode="auto">
              <a:xfrm>
                <a:off x="4680" y="3258"/>
                <a:ext cx="27" cy="7"/>
              </a:xfrm>
              <a:prstGeom prst="rect">
                <a:avLst/>
              </a:prstGeom>
              <a:solidFill>
                <a:srgbClr val="000000"/>
              </a:solidFill>
              <a:ln w="9525">
                <a:noFill/>
                <a:miter lim="800000"/>
                <a:headEnd/>
                <a:tailEnd/>
              </a:ln>
            </p:spPr>
            <p:txBody>
              <a:bodyPr/>
              <a:lstStyle/>
              <a:p>
                <a:endParaRPr lang="en-US"/>
              </a:p>
            </p:txBody>
          </p:sp>
          <p:sp>
            <p:nvSpPr>
              <p:cNvPr id="196350" name="Rectangle 766"/>
              <p:cNvSpPr>
                <a:spLocks noChangeArrowheads="1"/>
              </p:cNvSpPr>
              <p:nvPr/>
            </p:nvSpPr>
            <p:spPr bwMode="auto">
              <a:xfrm>
                <a:off x="4727" y="3258"/>
                <a:ext cx="27" cy="7"/>
              </a:xfrm>
              <a:prstGeom prst="rect">
                <a:avLst/>
              </a:prstGeom>
              <a:solidFill>
                <a:srgbClr val="000000"/>
              </a:solidFill>
              <a:ln w="9525">
                <a:noFill/>
                <a:miter lim="800000"/>
                <a:headEnd/>
                <a:tailEnd/>
              </a:ln>
            </p:spPr>
            <p:txBody>
              <a:bodyPr/>
              <a:lstStyle/>
              <a:p>
                <a:endParaRPr lang="en-US"/>
              </a:p>
            </p:txBody>
          </p:sp>
          <p:sp>
            <p:nvSpPr>
              <p:cNvPr id="196351" name="Rectangle 767"/>
              <p:cNvSpPr>
                <a:spLocks noChangeArrowheads="1"/>
              </p:cNvSpPr>
              <p:nvPr/>
            </p:nvSpPr>
            <p:spPr bwMode="auto">
              <a:xfrm>
                <a:off x="4775" y="3258"/>
                <a:ext cx="27" cy="7"/>
              </a:xfrm>
              <a:prstGeom prst="rect">
                <a:avLst/>
              </a:prstGeom>
              <a:solidFill>
                <a:srgbClr val="000000"/>
              </a:solidFill>
              <a:ln w="9525">
                <a:noFill/>
                <a:miter lim="800000"/>
                <a:headEnd/>
                <a:tailEnd/>
              </a:ln>
            </p:spPr>
            <p:txBody>
              <a:bodyPr/>
              <a:lstStyle/>
              <a:p>
                <a:endParaRPr lang="en-US"/>
              </a:p>
            </p:txBody>
          </p:sp>
          <p:sp>
            <p:nvSpPr>
              <p:cNvPr id="196352" name="Rectangle 768"/>
              <p:cNvSpPr>
                <a:spLocks noChangeArrowheads="1"/>
              </p:cNvSpPr>
              <p:nvPr/>
            </p:nvSpPr>
            <p:spPr bwMode="auto">
              <a:xfrm>
                <a:off x="4822" y="3258"/>
                <a:ext cx="21" cy="7"/>
              </a:xfrm>
              <a:prstGeom prst="rect">
                <a:avLst/>
              </a:prstGeom>
              <a:solidFill>
                <a:srgbClr val="000000"/>
              </a:solidFill>
              <a:ln w="9525">
                <a:noFill/>
                <a:miter lim="800000"/>
                <a:headEnd/>
                <a:tailEnd/>
              </a:ln>
            </p:spPr>
            <p:txBody>
              <a:bodyPr/>
              <a:lstStyle/>
              <a:p>
                <a:endParaRPr lang="en-US"/>
              </a:p>
            </p:txBody>
          </p:sp>
        </p:grpSp>
      </p:grpSp>
      <p:grpSp>
        <p:nvGrpSpPr>
          <p:cNvPr id="18" name="Group 778"/>
          <p:cNvGrpSpPr>
            <a:grpSpLocks/>
          </p:cNvGrpSpPr>
          <p:nvPr/>
        </p:nvGrpSpPr>
        <p:grpSpPr bwMode="auto">
          <a:xfrm>
            <a:off x="4814402" y="5386724"/>
            <a:ext cx="2873412" cy="224365"/>
            <a:chOff x="3333" y="3399"/>
            <a:chExt cx="1496" cy="119"/>
          </a:xfrm>
        </p:grpSpPr>
        <p:sp>
          <p:nvSpPr>
            <p:cNvPr id="196360" name="Rectangle 776"/>
            <p:cNvSpPr>
              <a:spLocks noChangeArrowheads="1"/>
            </p:cNvSpPr>
            <p:nvPr/>
          </p:nvSpPr>
          <p:spPr bwMode="auto">
            <a:xfrm>
              <a:off x="3333" y="3442"/>
              <a:ext cx="1382" cy="32"/>
            </a:xfrm>
            <a:prstGeom prst="rect">
              <a:avLst/>
            </a:prstGeom>
            <a:solidFill>
              <a:srgbClr val="4A336D"/>
            </a:solidFill>
            <a:ln w="9525">
              <a:noFill/>
              <a:miter lim="800000"/>
              <a:headEnd/>
              <a:tailEnd/>
            </a:ln>
          </p:spPr>
          <p:txBody>
            <a:bodyPr/>
            <a:lstStyle/>
            <a:p>
              <a:endParaRPr lang="en-US"/>
            </a:p>
          </p:txBody>
        </p:sp>
        <p:sp>
          <p:nvSpPr>
            <p:cNvPr id="196361" name="Freeform 777"/>
            <p:cNvSpPr>
              <a:spLocks/>
            </p:cNvSpPr>
            <p:nvPr/>
          </p:nvSpPr>
          <p:spPr bwMode="auto">
            <a:xfrm>
              <a:off x="4713" y="3399"/>
              <a:ext cx="116" cy="119"/>
            </a:xfrm>
            <a:custGeom>
              <a:avLst/>
              <a:gdLst/>
              <a:ahLst/>
              <a:cxnLst>
                <a:cxn ang="0">
                  <a:pos x="0" y="240"/>
                </a:cxn>
                <a:cxn ang="0">
                  <a:pos x="231" y="119"/>
                </a:cxn>
                <a:cxn ang="0">
                  <a:pos x="0" y="0"/>
                </a:cxn>
                <a:cxn ang="0">
                  <a:pos x="0" y="240"/>
                </a:cxn>
              </a:cxnLst>
              <a:rect l="0" t="0" r="r" b="b"/>
              <a:pathLst>
                <a:path w="231" h="240">
                  <a:moveTo>
                    <a:pt x="0" y="240"/>
                  </a:moveTo>
                  <a:lnTo>
                    <a:pt x="231" y="119"/>
                  </a:lnTo>
                  <a:lnTo>
                    <a:pt x="0" y="0"/>
                  </a:lnTo>
                  <a:lnTo>
                    <a:pt x="0" y="240"/>
                  </a:lnTo>
                  <a:close/>
                </a:path>
              </a:pathLst>
            </a:custGeom>
            <a:solidFill>
              <a:srgbClr val="4A336D"/>
            </a:solidFill>
            <a:ln w="9525">
              <a:noFill/>
              <a:round/>
              <a:headEnd/>
              <a:tailEnd/>
            </a:ln>
          </p:spPr>
          <p:txBody>
            <a:bodyPr/>
            <a:lstStyle/>
            <a:p>
              <a:endParaRPr lang="en-US"/>
            </a:p>
          </p:txBody>
        </p:sp>
      </p:grpSp>
      <p:sp>
        <p:nvSpPr>
          <p:cNvPr id="17" name="Content Placeholder 16"/>
          <p:cNvSpPr>
            <a:spLocks noGrp="1"/>
          </p:cNvSpPr>
          <p:nvPr>
            <p:ph idx="1"/>
          </p:nvPr>
        </p:nvSpPr>
        <p:spPr/>
        <p:txBody>
          <a:bodyPr/>
          <a:lstStyle/>
          <a:p>
            <a:pPr marL="0" indent="0">
              <a:buNone/>
            </a:pPr>
            <a:r>
              <a:rPr lang="en-US" dirty="0"/>
              <a:t>Systematic marketing decision making can improve marketing productivity by 5-10% with minimal additional costs (i.e. it has a very high ROI)</a:t>
            </a:r>
          </a:p>
          <a:p>
            <a:endParaRPr lang="en-US" dirty="0"/>
          </a:p>
        </p:txBody>
      </p:sp>
      <p:sp>
        <p:nvSpPr>
          <p:cNvPr id="779" name="Title 778"/>
          <p:cNvSpPr>
            <a:spLocks noGrp="1"/>
          </p:cNvSpPr>
          <p:nvPr>
            <p:ph type="title"/>
          </p:nvPr>
        </p:nvSpPr>
        <p:spPr>
          <a:xfrm>
            <a:off x="349249" y="113928"/>
            <a:ext cx="7500665" cy="648072"/>
          </a:xfrm>
        </p:spPr>
        <p:txBody>
          <a:bodyPr>
            <a:noAutofit/>
          </a:bodyPr>
          <a:lstStyle/>
          <a:p>
            <a:pPr>
              <a:lnSpc>
                <a:spcPts val="2600"/>
              </a:lnSpc>
            </a:pPr>
            <a:r>
              <a:rPr lang="en-US" dirty="0"/>
              <a:t>AI &amp; Analytics Leads to Significant Improvement in the Bottom Line</a:t>
            </a:r>
          </a:p>
        </p:txBody>
      </p:sp>
      <p:sp>
        <p:nvSpPr>
          <p:cNvPr id="2" name="Footer Placeholder 1"/>
          <p:cNvSpPr>
            <a:spLocks noGrp="1"/>
          </p:cNvSpPr>
          <p:nvPr>
            <p:ph type="ftr" sz="quarter" idx="3"/>
          </p:nvPr>
        </p:nvSpPr>
        <p:spPr/>
        <p:txBody>
          <a:bodyPr/>
          <a:lstStyle/>
          <a:p>
            <a:r>
              <a:rPr lang="en-US"/>
              <a:t>© Ceren Kolsarici</a:t>
            </a:r>
            <a:endParaRPr lang="en-US" dirty="0"/>
          </a:p>
        </p:txBody>
      </p:sp>
      <p:sp>
        <p:nvSpPr>
          <p:cNvPr id="773" name="Rounded Rectangle 772">
            <a:hlinkClick r:id="" action="ppaction://noaction"/>
          </p:cNvPr>
          <p:cNvSpPr/>
          <p:nvPr/>
        </p:nvSpPr>
        <p:spPr>
          <a:xfrm>
            <a:off x="4233832" y="5635306"/>
            <a:ext cx="3963353" cy="535252"/>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t>Data-driven actionable insights! </a:t>
            </a:r>
          </a:p>
        </p:txBody>
      </p:sp>
      <p:sp>
        <p:nvSpPr>
          <p:cNvPr id="774" name="Rectangle 773"/>
          <p:cNvSpPr/>
          <p:nvPr/>
        </p:nvSpPr>
        <p:spPr>
          <a:xfrm>
            <a:off x="47600" y="6398568"/>
            <a:ext cx="4107215" cy="230832"/>
          </a:xfrm>
          <a:prstGeom prst="rect">
            <a:avLst/>
          </a:prstGeom>
        </p:spPr>
        <p:txBody>
          <a:bodyPr wrap="none">
            <a:spAutoFit/>
          </a:bodyPr>
          <a:lstStyle/>
          <a:p>
            <a:r>
              <a:rPr lang="en-US" sz="900" dirty="0"/>
              <a:t>Figure Source: Marketing Engineering by </a:t>
            </a:r>
            <a:r>
              <a:rPr lang="en-US" sz="900" dirty="0" err="1"/>
              <a:t>Lillien</a:t>
            </a:r>
            <a:r>
              <a:rPr lang="en-US" sz="900" dirty="0"/>
              <a:t> G. L. and Arvind </a:t>
            </a:r>
            <a:r>
              <a:rPr lang="en-US" sz="900" dirty="0" err="1"/>
              <a:t>Rangaswamy</a:t>
            </a:r>
            <a:r>
              <a:rPr lang="en-US" sz="900" dirty="0"/>
              <a:t>, 2008 </a:t>
            </a:r>
          </a:p>
        </p:txBody>
      </p:sp>
    </p:spTree>
    <p:extLst>
      <p:ext uri="{BB962C8B-B14F-4D97-AF65-F5344CB8AC3E}">
        <p14:creationId xmlns:p14="http://schemas.microsoft.com/office/powerpoint/2010/main" val="212763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lide(from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73"/>
                                        </p:tgtEl>
                                        <p:attrNameLst>
                                          <p:attrName>style.visibility</p:attrName>
                                        </p:attrNameLst>
                                      </p:cBhvr>
                                      <p:to>
                                        <p:strVal val="visible"/>
                                      </p:to>
                                    </p:set>
                                    <p:animEffect transition="in" filter="randombar(horizontal)">
                                      <p:cBhvr>
                                        <p:cTn id="12" dur="500"/>
                                        <p:tgtEl>
                                          <p:spTgt spid="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0D419F3C-53F6-B539-E87B-9652CE7313A5}"/>
              </a:ext>
            </a:extLst>
          </p:cNvPr>
          <p:cNvSpPr>
            <a:spLocks noGrp="1"/>
          </p:cNvSpPr>
          <p:nvPr>
            <p:ph type="title"/>
          </p:nvPr>
        </p:nvSpPr>
        <p:spPr>
          <a:xfrm>
            <a:off x="457200" y="1000906"/>
            <a:ext cx="3008313" cy="1162050"/>
          </a:xfrm>
        </p:spPr>
        <p:txBody>
          <a:bodyPr anchor="b">
            <a:normAutofit/>
          </a:bodyPr>
          <a:lstStyle/>
          <a:p>
            <a:r>
              <a:rPr lang="en-US" dirty="0"/>
              <a:t>What does the product do? Who is it for?</a:t>
            </a:r>
          </a:p>
        </p:txBody>
      </p:sp>
      <p:pic>
        <p:nvPicPr>
          <p:cNvPr id="2050" name="Picture 2" descr="A close-up of a dove soap&#10;&#10;Description automatically generated">
            <a:extLst>
              <a:ext uri="{FF2B5EF4-FFF2-40B4-BE49-F238E27FC236}">
                <a16:creationId xmlns:a16="http://schemas.microsoft.com/office/drawing/2014/main" id="{FF84741F-6CB0-6CB6-2DC4-18337E541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001" b="1"/>
          <a:stretch/>
        </p:blipFill>
        <p:spPr bwMode="auto">
          <a:xfrm>
            <a:off x="3575050" y="1688951"/>
            <a:ext cx="5111750" cy="383381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057" name="Text Placeholder 3">
            <a:extLst>
              <a:ext uri="{FF2B5EF4-FFF2-40B4-BE49-F238E27FC236}">
                <a16:creationId xmlns:a16="http://schemas.microsoft.com/office/drawing/2014/main" id="{56662D32-308D-A294-4C7A-1EACF4751048}"/>
              </a:ext>
            </a:extLst>
          </p:cNvPr>
          <p:cNvSpPr>
            <a:spLocks noGrp="1"/>
          </p:cNvSpPr>
          <p:nvPr>
            <p:ph type="body" sz="half" idx="2"/>
          </p:nvPr>
        </p:nvSpPr>
        <p:spPr>
          <a:xfrm>
            <a:off x="457200" y="2336523"/>
            <a:ext cx="3008313" cy="3872534"/>
          </a:xfrm>
        </p:spPr>
        <p:txBody>
          <a:bodyPr>
            <a:normAutofit/>
          </a:bodyPr>
          <a:lstStyle/>
          <a:p>
            <a:r>
              <a:rPr lang="en-CA" b="0" i="1" dirty="0">
                <a:effectLst/>
              </a:rPr>
              <a:t>“I could have positioned Dove as a detergent bar for men with dirty hands, but chose instead to position it as a toilet bar for women with dry skin. This is still working 25 years later.”</a:t>
            </a:r>
            <a:endParaRPr lang="en-US" dirty="0"/>
          </a:p>
        </p:txBody>
      </p:sp>
      <p:sp>
        <p:nvSpPr>
          <p:cNvPr id="3" name="Footer Placeholder 2">
            <a:extLst>
              <a:ext uri="{FF2B5EF4-FFF2-40B4-BE49-F238E27FC236}">
                <a16:creationId xmlns:a16="http://schemas.microsoft.com/office/drawing/2014/main" id="{85EADD62-4B6F-D304-12D7-50647A2846A7}"/>
              </a:ext>
            </a:extLst>
          </p:cNvPr>
          <p:cNvSpPr>
            <a:spLocks noGrp="1"/>
          </p:cNvSpPr>
          <p:nvPr>
            <p:ph type="ftr" sz="quarter" idx="3"/>
          </p:nvPr>
        </p:nvSpPr>
        <p:spPr>
          <a:xfrm>
            <a:off x="0" y="6597650"/>
            <a:ext cx="4943475" cy="260350"/>
          </a:xfrm>
        </p:spPr>
        <p:txBody>
          <a:bodyPr>
            <a:normAutofit/>
          </a:bodyPr>
          <a:lstStyle/>
          <a:p>
            <a:pPr>
              <a:lnSpc>
                <a:spcPct val="90000"/>
              </a:lnSpc>
              <a:spcAft>
                <a:spcPts val="600"/>
              </a:spcAft>
            </a:pPr>
            <a:r>
              <a:rPr lang="en-US"/>
              <a:t>© Ceren Kolsarici</a:t>
            </a:r>
          </a:p>
        </p:txBody>
      </p:sp>
    </p:spTree>
    <p:extLst>
      <p:ext uri="{BB962C8B-B14F-4D97-AF65-F5344CB8AC3E}">
        <p14:creationId xmlns:p14="http://schemas.microsoft.com/office/powerpoint/2010/main" val="949075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old person smiling with a question mark&#10;&#10;Description automatically generated">
            <a:extLst>
              <a:ext uri="{FF2B5EF4-FFF2-40B4-BE49-F238E27FC236}">
                <a16:creationId xmlns:a16="http://schemas.microsoft.com/office/drawing/2014/main" id="{52ADD967-1EC9-FF62-F621-8BAA6EBE3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5975" b="2"/>
          <a:stretch/>
        </p:blipFill>
        <p:spPr bwMode="auto">
          <a:xfrm>
            <a:off x="349250" y="772003"/>
            <a:ext cx="8445500" cy="553347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62F8AFAE-68C3-38D0-2472-A5717B435C3D}"/>
              </a:ext>
            </a:extLst>
          </p:cNvPr>
          <p:cNvSpPr>
            <a:spLocks noGrp="1"/>
          </p:cNvSpPr>
          <p:nvPr>
            <p:ph type="title"/>
          </p:nvPr>
        </p:nvSpPr>
        <p:spPr>
          <a:xfrm>
            <a:off x="349249" y="44624"/>
            <a:ext cx="7500665" cy="648072"/>
          </a:xfrm>
        </p:spPr>
        <p:txBody>
          <a:bodyPr anchor="ctr">
            <a:noAutofit/>
          </a:bodyPr>
          <a:lstStyle/>
          <a:p>
            <a:pPr>
              <a:lnSpc>
                <a:spcPct val="90000"/>
              </a:lnSpc>
            </a:pPr>
            <a:r>
              <a:rPr lang="en-CA" sz="2000" b="1" i="0" dirty="0">
                <a:effectLst/>
              </a:rPr>
              <a:t>Dove fights for Real Beauty. Do you think that without its longstanding awareness campaign they would be so successful?</a:t>
            </a:r>
            <a:br>
              <a:rPr lang="en-CA" sz="900" dirty="0"/>
            </a:br>
            <a:endParaRPr lang="en-US" sz="900" dirty="0"/>
          </a:p>
        </p:txBody>
      </p:sp>
      <p:sp>
        <p:nvSpPr>
          <p:cNvPr id="4" name="Footer Placeholder 3">
            <a:extLst>
              <a:ext uri="{FF2B5EF4-FFF2-40B4-BE49-F238E27FC236}">
                <a16:creationId xmlns:a16="http://schemas.microsoft.com/office/drawing/2014/main" id="{E0C81472-82E9-3D0E-6F36-5A12B8FB1146}"/>
              </a:ext>
            </a:extLst>
          </p:cNvPr>
          <p:cNvSpPr>
            <a:spLocks noGrp="1"/>
          </p:cNvSpPr>
          <p:nvPr>
            <p:ph type="ftr" sz="quarter" idx="3"/>
          </p:nvPr>
        </p:nvSpPr>
        <p:spPr>
          <a:xfrm>
            <a:off x="0" y="6597650"/>
            <a:ext cx="4943475" cy="260350"/>
          </a:xfrm>
        </p:spPr>
        <p:txBody>
          <a:bodyPr>
            <a:normAutofit/>
          </a:bodyPr>
          <a:lstStyle/>
          <a:p>
            <a:pPr>
              <a:lnSpc>
                <a:spcPct val="90000"/>
              </a:lnSpc>
              <a:spcAft>
                <a:spcPts val="600"/>
              </a:spcAft>
            </a:pPr>
            <a:r>
              <a:rPr lang="en-US"/>
              <a:t>© Ceren Kolsarici</a:t>
            </a:r>
          </a:p>
        </p:txBody>
      </p:sp>
    </p:spTree>
    <p:extLst>
      <p:ext uri="{BB962C8B-B14F-4D97-AF65-F5344CB8AC3E}">
        <p14:creationId xmlns:p14="http://schemas.microsoft.com/office/powerpoint/2010/main" val="181235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Intelligence</a:t>
            </a:r>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3"/>
          </p:nvPr>
        </p:nvSpPr>
        <p:spPr/>
        <p:txBody>
          <a:bodyPr/>
          <a:lstStyle/>
          <a:p>
            <a:r>
              <a:rPr lang="en-US"/>
              <a:t>© Ceren Kolsarici</a:t>
            </a:r>
            <a:endParaRPr lang="en-US" dirty="0"/>
          </a:p>
        </p:txBody>
      </p:sp>
    </p:spTree>
    <p:extLst>
      <p:ext uri="{BB962C8B-B14F-4D97-AF65-F5344CB8AC3E}">
        <p14:creationId xmlns:p14="http://schemas.microsoft.com/office/powerpoint/2010/main" val="137513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AI is about “Human-like” Intelligence</a:t>
            </a:r>
          </a:p>
        </p:txBody>
      </p:sp>
      <p:sp>
        <p:nvSpPr>
          <p:cNvPr id="4" name="Footer Placeholder 3"/>
          <p:cNvSpPr>
            <a:spLocks noGrp="1"/>
          </p:cNvSpPr>
          <p:nvPr>
            <p:ph type="ftr" sz="quarter" idx="3"/>
          </p:nvPr>
        </p:nvSpPr>
        <p:spPr/>
        <p:txBody>
          <a:bodyPr/>
          <a:lstStyle/>
          <a:p>
            <a:r>
              <a:rPr lang="en-US"/>
              <a:t>© Ceren Kolsarici</a:t>
            </a:r>
            <a:endParaRPr lang="en-US" dirty="0"/>
          </a:p>
        </p:txBody>
      </p:sp>
      <p:sp>
        <p:nvSpPr>
          <p:cNvPr id="7" name="TextBox 6"/>
          <p:cNvSpPr txBox="1"/>
          <p:nvPr/>
        </p:nvSpPr>
        <p:spPr>
          <a:xfrm>
            <a:off x="1371600" y="1219200"/>
            <a:ext cx="6249714" cy="2862322"/>
          </a:xfrm>
          <a:prstGeom prst="rect">
            <a:avLst/>
          </a:prstGeom>
          <a:noFill/>
        </p:spPr>
        <p:txBody>
          <a:bodyPr wrap="square" rtlCol="0">
            <a:spAutoFit/>
          </a:bodyPr>
          <a:lstStyle/>
          <a:p>
            <a:r>
              <a:rPr lang="en-US" dirty="0"/>
              <a:t>The term </a:t>
            </a:r>
            <a:r>
              <a:rPr lang="en-US" i="1" dirty="0"/>
              <a:t>artificial intelligence </a:t>
            </a:r>
            <a:r>
              <a:rPr lang="en-US" dirty="0"/>
              <a:t>was first coined by John</a:t>
            </a:r>
          </a:p>
          <a:p>
            <a:r>
              <a:rPr lang="en-US" dirty="0"/>
              <a:t>McCarthy in 1956 when he held the first academic</a:t>
            </a:r>
          </a:p>
          <a:p>
            <a:r>
              <a:rPr lang="en-US" dirty="0"/>
              <a:t>conference on the subject. But the journey to understand</a:t>
            </a:r>
          </a:p>
          <a:p>
            <a:r>
              <a:rPr lang="en-US" dirty="0"/>
              <a:t>if machines can truly think began much before that.</a:t>
            </a:r>
          </a:p>
          <a:p>
            <a:r>
              <a:rPr lang="en-US" dirty="0"/>
              <a:t>In </a:t>
            </a:r>
            <a:r>
              <a:rPr lang="en-US" dirty="0" err="1"/>
              <a:t>Vannevar</a:t>
            </a:r>
            <a:r>
              <a:rPr lang="en-US" dirty="0"/>
              <a:t> Bush’s seminal work </a:t>
            </a:r>
            <a:r>
              <a:rPr lang="en-US" i="1" dirty="0"/>
              <a:t>As We May Think </a:t>
            </a:r>
            <a:r>
              <a:rPr lang="en-US" dirty="0"/>
              <a:t>(1945)</a:t>
            </a:r>
          </a:p>
          <a:p>
            <a:r>
              <a:rPr lang="en-US" dirty="0"/>
              <a:t>he proposed a system which amplifies people’s own</a:t>
            </a:r>
          </a:p>
          <a:p>
            <a:r>
              <a:rPr lang="en-US" dirty="0"/>
              <a:t>knowledge and understanding. Five years later Alan</a:t>
            </a:r>
          </a:p>
          <a:p>
            <a:r>
              <a:rPr lang="en-US" dirty="0"/>
              <a:t>Turing wrote a paper on the notion of machines being able</a:t>
            </a:r>
          </a:p>
          <a:p>
            <a:r>
              <a:rPr lang="en-US" dirty="0"/>
              <a:t>to simulate human beings and the ability to do intelligent</a:t>
            </a:r>
          </a:p>
          <a:p>
            <a:r>
              <a:rPr lang="en-US" dirty="0"/>
              <a:t>things, such as play Chess (1950).</a:t>
            </a:r>
          </a:p>
        </p:txBody>
      </p:sp>
      <p:sp>
        <p:nvSpPr>
          <p:cNvPr id="8" name="TextBox 7"/>
          <p:cNvSpPr txBox="1"/>
          <p:nvPr/>
        </p:nvSpPr>
        <p:spPr>
          <a:xfrm>
            <a:off x="4267200" y="4800600"/>
            <a:ext cx="4428841" cy="369332"/>
          </a:xfrm>
          <a:prstGeom prst="rect">
            <a:avLst/>
          </a:prstGeom>
          <a:noFill/>
        </p:spPr>
        <p:txBody>
          <a:bodyPr wrap="none" rtlCol="0">
            <a:spAutoFit/>
          </a:bodyPr>
          <a:lstStyle/>
          <a:p>
            <a:r>
              <a:rPr lang="en-US" dirty="0"/>
              <a:t>“History of Artificial Intelligence,” Chris Smith</a:t>
            </a:r>
          </a:p>
        </p:txBody>
      </p:sp>
    </p:spTree>
    <p:extLst>
      <p:ext uri="{BB962C8B-B14F-4D97-AF65-F5344CB8AC3E}">
        <p14:creationId xmlns:p14="http://schemas.microsoft.com/office/powerpoint/2010/main" val="6213962"/>
      </p:ext>
    </p:extLst>
  </p:cSld>
  <p:clrMapOvr>
    <a:masterClrMapping/>
  </p:clrMapOvr>
</p:sld>
</file>

<file path=ppt/theme/theme1.xml><?xml version="1.0" encoding="utf-8"?>
<a:theme xmlns:a="http://schemas.openxmlformats.org/drawingml/2006/main" name="QSB Theme -Final- July 20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20378</TotalTime>
  <Words>2309</Words>
  <Application>Microsoft Macintosh PowerPoint</Application>
  <PresentationFormat>On-screen Show (4:3)</PresentationFormat>
  <Paragraphs>385</Paragraphs>
  <Slides>52</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Cambria Math</vt:lpstr>
      <vt:lpstr>Franklin Gothic Medium</vt:lpstr>
      <vt:lpstr>Georgia</vt:lpstr>
      <vt:lpstr>Helvetica Neue</vt:lpstr>
      <vt:lpstr>Montserrat</vt:lpstr>
      <vt:lpstr>Proxima Nova</vt:lpstr>
      <vt:lpstr>QSB Theme -Final- July 2011</vt:lpstr>
      <vt:lpstr>AI &amp; FUTURE OF MARKETING</vt:lpstr>
      <vt:lpstr>Marketing</vt:lpstr>
      <vt:lpstr>“Marketing is the generous act of helping someone solve a problem. Their problem. Marketing helps others become who they seek to become”.                Seth Godin</vt:lpstr>
      <vt:lpstr>ADVERTISING</vt:lpstr>
      <vt:lpstr>Ogilvy’s 7 Commandments</vt:lpstr>
      <vt:lpstr>What does the product do? Who is it for?</vt:lpstr>
      <vt:lpstr>Dove fights for Real Beauty. Do you think that without its longstanding awareness campaign they would be so successful? </vt:lpstr>
      <vt:lpstr>Artificial Intelligence</vt:lpstr>
      <vt:lpstr>AI is about “Human-like” Intelligence</vt:lpstr>
      <vt:lpstr>CS vs. Stats vs. ML </vt:lpstr>
      <vt:lpstr>PowerPoint Presentation</vt:lpstr>
      <vt:lpstr>CS vs. Stats vs. ML</vt:lpstr>
      <vt:lpstr>PowerPoint Presentation</vt:lpstr>
      <vt:lpstr>PowerPoint Presentation</vt:lpstr>
      <vt:lpstr>PowerPoint Presentation</vt:lpstr>
      <vt:lpstr>AI from the Lens of a Computer Scientist</vt:lpstr>
      <vt:lpstr>AI from the Lens of an Economist</vt:lpstr>
      <vt:lpstr>Boost in AI demand is a result of the drop in the cost of prediction</vt:lpstr>
      <vt:lpstr>When the Cost of Prediction Falls </vt:lpstr>
      <vt:lpstr>Expanding Range of Use as Input</vt:lpstr>
      <vt:lpstr>When the Cost of Prediction Falls </vt:lpstr>
      <vt:lpstr>The Value of Other Things Get Affected</vt:lpstr>
      <vt:lpstr>How AI’s rise impacts others depends on possibility of collaboration: AI replaces its substitutes and enhances its complements</vt:lpstr>
      <vt:lpstr>Data the “New” Oil, but Why?</vt:lpstr>
      <vt:lpstr>How AI’s rise impacts others depends on possibility of collaboration: AI replaces its substitutes and enhances its complements</vt:lpstr>
      <vt:lpstr>Judgment </vt:lpstr>
      <vt:lpstr>Judgment</vt:lpstr>
      <vt:lpstr>Discussion</vt:lpstr>
      <vt:lpstr>PowerPoint Presentation</vt:lpstr>
      <vt:lpstr>AI with Affective &amp; Cognitive Empathy</vt:lpstr>
      <vt:lpstr>A thought experiment</vt:lpstr>
      <vt:lpstr>PowerPoint Presentation</vt:lpstr>
      <vt:lpstr>PowerPoint Presentation</vt:lpstr>
      <vt:lpstr>PowerPoint Presentation</vt:lpstr>
      <vt:lpstr>Disruption</vt:lpstr>
      <vt:lpstr>PowerPoint Presentation</vt:lpstr>
      <vt:lpstr>MarTech Fundamentals</vt:lpstr>
      <vt:lpstr>We Need a New Division of Labor</vt:lpstr>
      <vt:lpstr>Aim for a “Human Plus” Mindset</vt:lpstr>
      <vt:lpstr>Organizations Need Translators:  People Who can Bridge Different Functional Areas</vt:lpstr>
      <vt:lpstr>The New Marketing Ecosystem Marketing landscape is becoming increasingly complex and the decisions are becoming daunting for humans to execute alone with confidence</vt:lpstr>
      <vt:lpstr>PowerPoint Presentation</vt:lpstr>
      <vt:lpstr>PowerPoint Presentation</vt:lpstr>
      <vt:lpstr>MarTech Stack Design is Unique to Each Firm but Ideally… </vt:lpstr>
      <vt:lpstr>The Role of AI in the Marketing Ecosystem</vt:lpstr>
      <vt:lpstr>Top Use Cases for AI in Marketing</vt:lpstr>
      <vt:lpstr>Marketing Ranked High for AI-driven Disruption</vt:lpstr>
      <vt:lpstr>Performance Measurement Comes First </vt:lpstr>
      <vt:lpstr>Harness the Power of Data and Analytics for Marketing Performance</vt:lpstr>
      <vt:lpstr>Example: KIA Influencer Marketing</vt:lpstr>
      <vt:lpstr>Example: Visual Listening for Competitor Intelligence</vt:lpstr>
      <vt:lpstr>AI &amp; Analytics Leads to Significant Improvement in the Bottom Line</vt:lpstr>
    </vt:vector>
  </TitlesOfParts>
  <Company>Queen's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Ceren Kolsarici</dc:creator>
  <cp:lastModifiedBy>Ceren Kolsarici</cp:lastModifiedBy>
  <cp:revision>568</cp:revision>
  <cp:lastPrinted>2014-07-30T18:57:18Z</cp:lastPrinted>
  <dcterms:created xsi:type="dcterms:W3CDTF">2013-09-11T15:30:00Z</dcterms:created>
  <dcterms:modified xsi:type="dcterms:W3CDTF">2024-10-19T23:19:34Z</dcterms:modified>
</cp:coreProperties>
</file>